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60" r:id="rId4"/>
    <p:sldId id="262" r:id="rId5"/>
    <p:sldId id="261" r:id="rId6"/>
    <p:sldId id="264" r:id="rId7"/>
    <p:sldId id="32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6A88C7-0263-4794-88B7-BCC976DE66EC}">
          <p14:sldIdLst>
            <p14:sldId id="256"/>
            <p14:sldId id="258"/>
            <p14:sldId id="260"/>
            <p14:sldId id="262"/>
            <p14:sldId id="261"/>
            <p14:sldId id="264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90" d="100"/>
          <a:sy n="90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83BEA3-4964-44B1-8D0A-A9F4829857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A18-2ABA-45A5-88B6-83C87A00C9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8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A3-4964-44B1-8D0A-A9F4829857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A18-2ABA-45A5-88B6-83C87A00C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A3-4964-44B1-8D0A-A9F4829857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A18-2ABA-45A5-88B6-83C87A00C9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2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A3-4964-44B1-8D0A-A9F4829857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A18-2ABA-45A5-88B6-83C87A00C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A3-4964-44B1-8D0A-A9F4829857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A18-2ABA-45A5-88B6-83C87A00C9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8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A3-4964-44B1-8D0A-A9F4829857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A18-2ABA-45A5-88B6-83C87A00C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6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A3-4964-44B1-8D0A-A9F4829857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A18-2ABA-45A5-88B6-83C87A00C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A3-4964-44B1-8D0A-A9F4829857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A18-2ABA-45A5-88B6-83C87A00C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A3-4964-44B1-8D0A-A9F4829857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A18-2ABA-45A5-88B6-83C87A00C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0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A3-4964-44B1-8D0A-A9F4829857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A18-2ABA-45A5-88B6-83C87A00C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1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BEA3-4964-44B1-8D0A-A9F4829857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2A18-2ABA-45A5-88B6-83C87A00C9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07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83BEA3-4964-44B1-8D0A-A9F48298573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BA02A18-2ABA-45A5-88B6-83C87A00C9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1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22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4">
            <a:extLst>
              <a:ext uri="{FF2B5EF4-FFF2-40B4-BE49-F238E27FC236}">
                <a16:creationId xmlns:a16="http://schemas.microsoft.com/office/drawing/2014/main" id="{0E7A3056-9B88-444B-94DA-40B0F2C6E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129" y="585214"/>
            <a:ext cx="3630168" cy="34880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spc="100"/>
              <a:t>G</a:t>
            </a:r>
            <a:r>
              <a:rPr lang="en-US" altLang="zh-CN" sz="3200" b="1" spc="100"/>
              <a:t>loCal Health Fellowship </a:t>
            </a:r>
            <a:br>
              <a:rPr lang="en-US" altLang="zh-CN" sz="2400" b="1" spc="100"/>
            </a:br>
            <a:br>
              <a:rPr lang="en-US" altLang="zh-CN" sz="2400" b="1" spc="100"/>
            </a:br>
            <a:r>
              <a:rPr lang="en-US" altLang="zh-CN" sz="2400" b="1" spc="100"/>
              <a:t>Career Development Webinar Series</a:t>
            </a:r>
            <a:endParaRPr lang="en-US" sz="2400" b="1" spc="100" dirty="0"/>
          </a:p>
        </p:txBody>
      </p:sp>
      <p:cxnSp>
        <p:nvCxnSpPr>
          <p:cNvPr id="35" name="Straight Connector 26">
            <a:extLst>
              <a:ext uri="{FF2B5EF4-FFF2-40B4-BE49-F238E27FC236}">
                <a16:creationId xmlns:a16="http://schemas.microsoft.com/office/drawing/2014/main" id="{6820BD55-A71A-48C6-B0F7-235147F3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2423548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129" y="3428999"/>
            <a:ext cx="3630168" cy="2880359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Chunqing Lin PhD.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Assistant Professor-in-Residence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Department of Psychiatry and Biobehavioral Sciences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University of California, Los Angeles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DA215CF0-5E5E-4D2E-B3AE-366652A36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7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719311" y="1069798"/>
            <a:ext cx="2175037" cy="38914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 flipV="1">
            <a:off x="788125" y="2463420"/>
            <a:ext cx="191405" cy="1169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0540" y="2278245"/>
            <a:ext cx="1700411" cy="5467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PhD</a:t>
            </a:r>
            <a:r>
              <a:rPr lang="en-US" sz="1400" dirty="0"/>
              <a:t> (Epidemiology) UCLA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01000"/>
            <a:ext cx="728933" cy="4286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tx1"/>
                </a:solidFill>
              </a:rPr>
              <a:t>2003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271790"/>
            <a:ext cx="711405" cy="3961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tx1"/>
                </a:solidFill>
              </a:rPr>
              <a:t>2009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70565" y="1457010"/>
            <a:ext cx="2147123" cy="15909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3238" y="699474"/>
            <a:ext cx="2468" cy="574437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7896" y="1208057"/>
            <a:ext cx="728933" cy="4286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tx1"/>
                </a:solidFill>
              </a:rPr>
              <a:t>2004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6927" y="750119"/>
            <a:ext cx="1960277" cy="6000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 assistant, China CDC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88158" y="1832849"/>
            <a:ext cx="2147123" cy="14082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20458" y="1636682"/>
            <a:ext cx="2353676" cy="6000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Graduate Student Researcher, UCLA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gray">
          <a:xfrm>
            <a:off x="2788189" y="-7490"/>
            <a:ext cx="2478555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EMPLOYMENT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932497" y="2264226"/>
            <a:ext cx="2390593" cy="6000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 Associate, CUHK, Hong Kong SAR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0" y="2824947"/>
            <a:ext cx="711037" cy="4286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tx1"/>
                </a:solidFill>
              </a:rPr>
              <a:t>2011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664372" y="2779050"/>
            <a:ext cx="2533542" cy="6000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Assistant Research Epidemiologist, UCLA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-9622" y="4237552"/>
            <a:ext cx="728933" cy="4286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 bwMode="gray">
          <a:xfrm>
            <a:off x="310915" y="9027"/>
            <a:ext cx="235345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EDUCATION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53238" y="4481195"/>
            <a:ext cx="2122618" cy="7284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729449" y="4151828"/>
            <a:ext cx="2217755" cy="6000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Assistant Professor-in-Residence, UCLA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 bwMode="gray">
          <a:xfrm>
            <a:off x="5656396" y="-18500"/>
            <a:ext cx="309707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RESEARCH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801770" y="1171434"/>
            <a:ext cx="2464974" cy="6000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Graduate Student, UCLA</a:t>
            </a:r>
          </a:p>
        </p:txBody>
      </p:sp>
      <p:sp>
        <p:nvSpPr>
          <p:cNvPr id="92" name="Rectangle 91"/>
          <p:cNvSpPr/>
          <p:nvPr/>
        </p:nvSpPr>
        <p:spPr>
          <a:xfrm>
            <a:off x="925160" y="698390"/>
            <a:ext cx="1828001" cy="6000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MBBS</a:t>
            </a:r>
            <a:r>
              <a:rPr lang="en-US" sz="1400" dirty="0"/>
              <a:t> (Clinical Medicine), SYSU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566219" y="715274"/>
            <a:ext cx="3463460" cy="6000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Research assistant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Stigma reduction among service providers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5197914" y="1108712"/>
            <a:ext cx="277360" cy="0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5499310" y="1779295"/>
            <a:ext cx="3548086" cy="6000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Dissertation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Implementation of MMT programs in China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728933" y="2159565"/>
            <a:ext cx="4641248" cy="47296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5511275" y="2604205"/>
            <a:ext cx="4311778" cy="8982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Project Director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MMT provider training in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Empowerment for HIV affected families in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Family intervention for people who use drugs in Vietnam 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5042154" y="3039259"/>
            <a:ext cx="449180" cy="0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5475274" y="4300181"/>
            <a:ext cx="4708635" cy="101727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Co-Investigator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CHW capacity building in addiction/HIV care in 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Adaptation of EBI to improve transgender health in Vietnam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5475274" y="5305108"/>
            <a:ext cx="4541098" cy="63571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Principal Investigators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MMT/HIV service decentralization in Vietnam (R34)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34" name="Title 1"/>
          <p:cNvSpPr txBox="1">
            <a:spLocks/>
          </p:cNvSpPr>
          <p:nvPr/>
        </p:nvSpPr>
        <p:spPr bwMode="gray">
          <a:xfrm>
            <a:off x="10219910" y="-18500"/>
            <a:ext cx="263969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TEACHING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0344150" y="3825473"/>
            <a:ext cx="1847850" cy="125278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UCLA-HMU Fogarty training program</a:t>
            </a:r>
            <a:endParaRPr lang="en-US" dirty="0"/>
          </a:p>
          <a:p>
            <a:endParaRPr lang="en-US" sz="1400" dirty="0"/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753238" y="3102041"/>
            <a:ext cx="2137862" cy="14745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0" y="1660276"/>
            <a:ext cx="727215" cy="4286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tx1"/>
                </a:solidFill>
              </a:rPr>
              <a:t>2005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715AF4-5549-4071-86F0-1130D5230417}"/>
              </a:ext>
            </a:extLst>
          </p:cNvPr>
          <p:cNvSpPr/>
          <p:nvPr/>
        </p:nvSpPr>
        <p:spPr>
          <a:xfrm>
            <a:off x="0" y="3560993"/>
            <a:ext cx="710417" cy="4286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tx1"/>
                </a:solidFill>
              </a:rPr>
              <a:t>2013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D05EC0-4DE6-442F-8922-CDE8C75DCC06}"/>
              </a:ext>
            </a:extLst>
          </p:cNvPr>
          <p:cNvCxnSpPr>
            <a:cxnSpLocks/>
          </p:cNvCxnSpPr>
          <p:nvPr/>
        </p:nvCxnSpPr>
        <p:spPr>
          <a:xfrm>
            <a:off x="777763" y="3795694"/>
            <a:ext cx="4713571" cy="29779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576BE29-DF82-4359-A390-80B5EFAAFFB4}"/>
              </a:ext>
            </a:extLst>
          </p:cNvPr>
          <p:cNvCxnSpPr>
            <a:cxnSpLocks/>
          </p:cNvCxnSpPr>
          <p:nvPr/>
        </p:nvCxnSpPr>
        <p:spPr>
          <a:xfrm flipV="1">
            <a:off x="2726467" y="2500787"/>
            <a:ext cx="191405" cy="1169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52DC51FA-3083-4B48-8440-046790CFE130}"/>
              </a:ext>
            </a:extLst>
          </p:cNvPr>
          <p:cNvSpPr/>
          <p:nvPr/>
        </p:nvSpPr>
        <p:spPr>
          <a:xfrm>
            <a:off x="5475274" y="3727317"/>
            <a:ext cx="4541098" cy="76848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Mentored Research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Implementation science for intervention delivery in healthcare settings in China (K01)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05D4F9-3E1A-4041-9301-0CEA8532F2F6}"/>
              </a:ext>
            </a:extLst>
          </p:cNvPr>
          <p:cNvSpPr/>
          <p:nvPr/>
        </p:nvSpPr>
        <p:spPr>
          <a:xfrm>
            <a:off x="5475274" y="5940820"/>
            <a:ext cx="4541098" cy="82082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Battling stigma among women with HIV in Vietnam (R21)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Improve PMTCT services for migrant women with HIV in China (UCLA AIDS Institute)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Integrated services delivery for MSM in China (CHIPTS)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2D35180-6F23-499E-ABDA-35B5802BD0A1}"/>
              </a:ext>
            </a:extLst>
          </p:cNvPr>
          <p:cNvCxnSpPr>
            <a:cxnSpLocks/>
          </p:cNvCxnSpPr>
          <p:nvPr/>
        </p:nvCxnSpPr>
        <p:spPr>
          <a:xfrm flipV="1">
            <a:off x="4736123" y="4424977"/>
            <a:ext cx="5608027" cy="11821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7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20" grpId="0" animBg="1"/>
      <p:bldP spid="21" grpId="0" animBg="1"/>
      <p:bldP spid="24" grpId="0" animBg="1"/>
      <p:bldP spid="39" grpId="0" animBg="1"/>
      <p:bldP spid="42" grpId="0" animBg="1"/>
      <p:bldP spid="44" grpId="0" animBg="1"/>
      <p:bldP spid="48" grpId="0" animBg="1"/>
      <p:bldP spid="67" grpId="0" animBg="1"/>
      <p:bldP spid="77" grpId="0" animBg="1"/>
      <p:bldP spid="92" grpId="0" animBg="1"/>
      <p:bldP spid="93" grpId="0" animBg="1"/>
      <p:bldP spid="100" grpId="0" animBg="1"/>
      <p:bldP spid="104" grpId="0" animBg="1"/>
      <p:bldP spid="113" grpId="0" animBg="1"/>
      <p:bldP spid="127" grpId="0" animBg="1"/>
      <p:bldP spid="142" grpId="0" animBg="1"/>
      <p:bldP spid="150" grpId="0" animBg="1"/>
      <p:bldP spid="40" grpId="0" animBg="1"/>
      <p:bldP spid="49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99E4D29-5F08-447A-A2A3-AB222BB4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large group of people posing for a photo&#10;&#10;Description automatically generated">
            <a:extLst>
              <a:ext uri="{FF2B5EF4-FFF2-40B4-BE49-F238E27FC236}">
                <a16:creationId xmlns:a16="http://schemas.microsoft.com/office/drawing/2014/main" id="{A775579D-C1BC-4A2D-AF1C-120DAE163F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r="3" b="3"/>
          <a:stretch/>
        </p:blipFill>
        <p:spPr>
          <a:xfrm>
            <a:off x="365479" y="2409569"/>
            <a:ext cx="7271895" cy="4285310"/>
          </a:xfrm>
          <a:prstGeom prst="rect">
            <a:avLst/>
          </a:prstGeom>
        </p:spPr>
      </p:pic>
      <p:pic>
        <p:nvPicPr>
          <p:cNvPr id="13" name="Picture 12" descr="A group of people sitting around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CED81DAC-16FA-4189-A7CD-5D9200F574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0" b="16766"/>
          <a:stretch/>
        </p:blipFill>
        <p:spPr>
          <a:xfrm>
            <a:off x="365479" y="171715"/>
            <a:ext cx="7271898" cy="3257285"/>
          </a:xfrm>
          <a:prstGeom prst="rect">
            <a:avLst/>
          </a:prstGeom>
        </p:spPr>
      </p:pic>
      <p:pic>
        <p:nvPicPr>
          <p:cNvPr id="10" name="Picture 9" descr="A picture containing wall, person, indoor, drink&#10;&#10;Description automatically generated">
            <a:extLst>
              <a:ext uri="{FF2B5EF4-FFF2-40B4-BE49-F238E27FC236}">
                <a16:creationId xmlns:a16="http://schemas.microsoft.com/office/drawing/2014/main" id="{09E2129D-D5F0-4B1F-A36B-A5CF05C99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09" y="4007070"/>
            <a:ext cx="3826711" cy="2687807"/>
          </a:xfrm>
          <a:prstGeom prst="rect">
            <a:avLst/>
          </a:prstGeom>
        </p:spPr>
      </p:pic>
      <p:pic>
        <p:nvPicPr>
          <p:cNvPr id="23" name="Picture 22" descr="A group of men standing around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85145FC2-3B8E-4C17-9B07-05D7B0790D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4" b="4"/>
          <a:stretch/>
        </p:blipFill>
        <p:spPr>
          <a:xfrm>
            <a:off x="8012337" y="1934775"/>
            <a:ext cx="3814183" cy="2563084"/>
          </a:xfrm>
          <a:prstGeom prst="rect">
            <a:avLst/>
          </a:prstGeom>
        </p:spPr>
      </p:pic>
      <p:pic>
        <p:nvPicPr>
          <p:cNvPr id="9" name="Picture 8" descr="A picture containing text, person, group, people&#10;&#10;Description automatically generated">
            <a:extLst>
              <a:ext uri="{FF2B5EF4-FFF2-40B4-BE49-F238E27FC236}">
                <a16:creationId xmlns:a16="http://schemas.microsoft.com/office/drawing/2014/main" id="{FC730197-5103-49A2-8A25-8F29AE3D13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689"/>
          <a:stretch/>
        </p:blipFill>
        <p:spPr>
          <a:xfrm>
            <a:off x="7999809" y="178374"/>
            <a:ext cx="3826711" cy="20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63E10B8-7A5C-4E1D-BE92-AAA068608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98774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5C29AA3-A1AC-448F-A505-87CEAA1D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7949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98774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D7247D4D-5842-4788-B6F6-02DC767E3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77" y="534765"/>
            <a:ext cx="2630471" cy="342554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1C32068-6A8E-44A5-BE2D-65E7EC2D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1985060C-D8A1-4212-802A-1AC0524E9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5" y="4157449"/>
            <a:ext cx="2618426" cy="219700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3940A33-AE5F-4FC1-AFFF-1BC5DD32E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AC9A2401-3260-4BAB-836C-5718D0392C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24" y="4175187"/>
            <a:ext cx="2615391" cy="219700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310DD53-17D0-4A12-A0E2-72F33348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indoor, plant, flower&#10;&#10;Description automatically generated">
            <a:extLst>
              <a:ext uri="{FF2B5EF4-FFF2-40B4-BE49-F238E27FC236}">
                <a16:creationId xmlns:a16="http://schemas.microsoft.com/office/drawing/2014/main" id="{443B1489-B537-4E18-8078-5B6F95CDAB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355"/>
          <a:stretch/>
        </p:blipFill>
        <p:spPr>
          <a:xfrm>
            <a:off x="523025" y="534765"/>
            <a:ext cx="2609542" cy="3408667"/>
          </a:xfrm>
          <a:prstGeom prst="rect">
            <a:avLst/>
          </a:prstGeom>
        </p:spPr>
      </p:pic>
      <p:pic>
        <p:nvPicPr>
          <p:cNvPr id="5" name="Picture 4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CEEBBD6F-2890-42F3-8B84-0419A82E9D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5" b="10704"/>
          <a:stretch/>
        </p:blipFill>
        <p:spPr>
          <a:xfrm>
            <a:off x="6429034" y="1386706"/>
            <a:ext cx="5045485" cy="40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3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192F918A-CF99-4210-9FA5-F2DCE786F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r="4142" b="2"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</p:spPr>
      </p:pic>
      <p:pic>
        <p:nvPicPr>
          <p:cNvPr id="15" name="Picture 14" descr="An aerial view of a city&#10;&#10;Description automatically generated">
            <a:extLst>
              <a:ext uri="{FF2B5EF4-FFF2-40B4-BE49-F238E27FC236}">
                <a16:creationId xmlns:a16="http://schemas.microsoft.com/office/drawing/2014/main" id="{9A7067AF-AD68-47EB-8139-EE87725107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r="3447" b="-4"/>
          <a:stretch/>
        </p:blipFill>
        <p:spPr>
          <a:xfrm>
            <a:off x="4184141" y="165371"/>
            <a:ext cx="3826711" cy="3176540"/>
          </a:xfrm>
          <a:prstGeom prst="rect">
            <a:avLst/>
          </a:prstGeom>
        </p:spPr>
      </p:pic>
      <p:pic>
        <p:nvPicPr>
          <p:cNvPr id="23" name="Picture 22" descr="A picture containing indoor, plate, plant, pink&#10;&#10;Description automatically generated">
            <a:extLst>
              <a:ext uri="{FF2B5EF4-FFF2-40B4-BE49-F238E27FC236}">
                <a16:creationId xmlns:a16="http://schemas.microsoft.com/office/drawing/2014/main" id="{714F04FA-0D48-41B1-956B-E632A47793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" r="2" b="13297"/>
          <a:stretch/>
        </p:blipFill>
        <p:spPr>
          <a:xfrm>
            <a:off x="8193992" y="159910"/>
            <a:ext cx="3826711" cy="3181966"/>
          </a:xfrm>
          <a:prstGeom prst="rect">
            <a:avLst/>
          </a:prstGeom>
        </p:spPr>
      </p:pic>
      <p:pic>
        <p:nvPicPr>
          <p:cNvPr id="11" name="Picture 10" descr="A picture containing outdoor, water, sky, boat&#10;&#10;Description automatically generated">
            <a:extLst>
              <a:ext uri="{FF2B5EF4-FFF2-40B4-BE49-F238E27FC236}">
                <a16:creationId xmlns:a16="http://schemas.microsoft.com/office/drawing/2014/main" id="{04077340-27E2-4142-A68B-3B63AACFD3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1" b="-4"/>
          <a:stretch/>
        </p:blipFill>
        <p:spPr>
          <a:xfrm>
            <a:off x="8186560" y="3522776"/>
            <a:ext cx="3826711" cy="3181966"/>
          </a:xfrm>
          <a:prstGeom prst="rect">
            <a:avLst/>
          </a:prstGeom>
        </p:spPr>
      </p:pic>
      <p:pic>
        <p:nvPicPr>
          <p:cNvPr id="17" name="Picture 16" descr="A picture containing outdoor, silhouette&#10;&#10;Description automatically generated">
            <a:extLst>
              <a:ext uri="{FF2B5EF4-FFF2-40B4-BE49-F238E27FC236}">
                <a16:creationId xmlns:a16="http://schemas.microsoft.com/office/drawing/2014/main" id="{62881C11-D39F-45F8-8ADE-932E0BB9E0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r="1" b="1"/>
          <a:stretch/>
        </p:blipFill>
        <p:spPr>
          <a:xfrm>
            <a:off x="4182644" y="3522776"/>
            <a:ext cx="3826711" cy="31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7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ccessory, umbrella, several&#10;&#10;Description automatically generated">
            <a:extLst>
              <a:ext uri="{FF2B5EF4-FFF2-40B4-BE49-F238E27FC236}">
                <a16:creationId xmlns:a16="http://schemas.microsoft.com/office/drawing/2014/main" id="{A4186A7C-A28C-4D99-9634-B34C474C8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82" y="255181"/>
            <a:ext cx="4933786" cy="6347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64C11-21E6-4FC8-A369-2B2A11C7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amuel Beckett Quote: “Fail, fail again, fail better.”">
            <a:extLst>
              <a:ext uri="{FF2B5EF4-FFF2-40B4-BE49-F238E27FC236}">
                <a16:creationId xmlns:a16="http://schemas.microsoft.com/office/drawing/2014/main" id="{16624BEA-6AE9-4020-A31D-64F6FD0140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4" y="255181"/>
            <a:ext cx="6606496" cy="35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eve Jobs Quote: “Stay hungry. Stay foolish.”">
            <a:extLst>
              <a:ext uri="{FF2B5EF4-FFF2-40B4-BE49-F238E27FC236}">
                <a16:creationId xmlns:a16="http://schemas.microsoft.com/office/drawing/2014/main" id="{ABC7B5FA-A8CA-475C-AAA7-9B6F8FE7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" y="3429000"/>
            <a:ext cx="6606496" cy="31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en-US" altLang="en-US" sz="4100" b="1"/>
              <a:t>Acknowledgement </a:t>
            </a:r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1" name="Content Placeholder 55300">
            <a:extLst>
              <a:ext uri="{FF2B5EF4-FFF2-40B4-BE49-F238E27FC236}">
                <a16:creationId xmlns:a16="http://schemas.microsoft.com/office/drawing/2014/main" id="{8FDE5DF6-B1A6-41D3-8B8D-E10FC9555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400" b="1" dirty="0"/>
              <a:t>Funding: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K01MH102147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R34 DA043783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R21 TW012018</a:t>
            </a:r>
          </a:p>
          <a:p>
            <a:pPr lvl="0">
              <a:spcBef>
                <a:spcPts val="600"/>
              </a:spcBef>
            </a:pPr>
            <a:r>
              <a:rPr lang="en-US" sz="1800" dirty="0"/>
              <a:t>UCLA AIDS Institute, UCLA Center for AIDS Research (AI28697), UCLA Pediatric AIDS Coalition </a:t>
            </a:r>
          </a:p>
          <a:p>
            <a:pPr lvl="0"/>
            <a:r>
              <a:rPr lang="en-US" sz="1800" dirty="0"/>
              <a:t>P30MH058107</a:t>
            </a:r>
          </a:p>
          <a:p>
            <a:pPr marL="0" lvl="0" indent="0">
              <a:buNone/>
            </a:pPr>
            <a:r>
              <a:rPr lang="en-US" sz="2400" b="1" dirty="0"/>
              <a:t>Mentors, Colleagues, and Collaborators</a:t>
            </a:r>
          </a:p>
          <a:p>
            <a:pPr marL="0" lv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1030" name="Picture 6" descr="Premium Vector | Thank you, hand lettering thank you with decorative graphic">
            <a:extLst>
              <a:ext uri="{FF2B5EF4-FFF2-40B4-BE49-F238E27FC236}">
                <a16:creationId xmlns:a16="http://schemas.microsoft.com/office/drawing/2014/main" id="{74B2F996-7837-4B95-AE45-3FF907EB9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r="20372" b="-2"/>
          <a:stretch/>
        </p:blipFill>
        <p:spPr bwMode="auto">
          <a:xfrm>
            <a:off x="7056116" y="1296008"/>
            <a:ext cx="4175762" cy="42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82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1114</TotalTime>
  <Words>240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Tw Cen MT</vt:lpstr>
      <vt:lpstr>Tw Cen MT Condensed</vt:lpstr>
      <vt:lpstr>Wingdings 3</vt:lpstr>
      <vt:lpstr>Integral</vt:lpstr>
      <vt:lpstr>GloCal Health Fellowship   Career Development Webinar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GloCal Health Fellowship Career Development Webinar Series</dc:title>
  <dc:creator>ChunQing Lin</dc:creator>
  <cp:lastModifiedBy>Lin, Chunqing</cp:lastModifiedBy>
  <cp:revision>58</cp:revision>
  <dcterms:created xsi:type="dcterms:W3CDTF">2021-10-28T18:24:07Z</dcterms:created>
  <dcterms:modified xsi:type="dcterms:W3CDTF">2021-11-18T15:53:35Z</dcterms:modified>
</cp:coreProperties>
</file>