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0" r:id="rId2"/>
    <p:sldId id="307" r:id="rId3"/>
    <p:sldId id="301" r:id="rId4"/>
    <p:sldId id="306" r:id="rId5"/>
    <p:sldId id="290" r:id="rId6"/>
    <p:sldId id="276" r:id="rId7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" userDrawn="1">
          <p15:clr>
            <a:srgbClr val="A4A3A4"/>
          </p15:clr>
        </p15:guide>
        <p15:guide id="3" orient="horz" pos="2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295D8"/>
    <a:srgbClr val="666666"/>
    <a:srgbClr val="FFD200"/>
    <a:srgbClr val="00A3AD"/>
    <a:srgbClr val="FF6E1B"/>
    <a:srgbClr val="E44C9A"/>
    <a:srgbClr val="00778B"/>
    <a:srgbClr val="51BAAB"/>
    <a:srgbClr val="E8E4D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99" autoAdjust="0"/>
    <p:restoredTop sz="60426" autoAdjust="0"/>
  </p:normalViewPr>
  <p:slideViewPr>
    <p:cSldViewPr snapToGrid="0" showGuides="1">
      <p:cViewPr varScale="1">
        <p:scale>
          <a:sx n="66" d="100"/>
          <a:sy n="66" d="100"/>
        </p:scale>
        <p:origin x="2448" y="176"/>
      </p:cViewPr>
      <p:guideLst>
        <p:guide pos="288"/>
        <p:guide orient="horz" pos="2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2280" y="19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7D0F8C-0326-984C-9900-2BEF4F8D0A0A}" type="datetimeFigureOut">
              <a:rPr lang="en-US"/>
              <a:pPr>
                <a:defRPr/>
              </a:pPr>
              <a:t>3/31/20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6905B6-233D-CC4E-8C10-B603EC25F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306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022E346-D6DD-3E4F-8B99-D2BB7E3D3369}" type="datetimeFigureOut">
              <a:rPr lang="en-US"/>
              <a:pPr>
                <a:defRPr/>
              </a:pPr>
              <a:t>3/31/20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22CD92-D5AE-FE45-B25C-58BF6E35A25F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506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 dirty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2FE8D-CE79-5D4A-B72B-D5AAFDE1D3FF}" type="slidenum">
              <a:rPr lang="x-none" altLang="x-none">
                <a:latin typeface="Calibri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x-none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22CD92-D5AE-FE45-B25C-58BF6E35A25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67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22CD92-D5AE-FE45-B25C-58BF6E35A25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64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22CD92-D5AE-FE45-B25C-58BF6E35A25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24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22CD92-D5AE-FE45-B25C-58BF6E35A25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42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22CD92-D5AE-FE45-B25C-58BF6E35A25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08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8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1633538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 lIns="457200" tIns="2514600" rtlCol="0" anchor="ctr">
            <a:normAutofit/>
          </a:bodyPr>
          <a:lstStyle>
            <a:lvl1pPr marL="0" indent="0">
              <a:buFontTx/>
              <a:buNone/>
              <a:defRPr>
                <a:solidFill>
                  <a:schemeClr val="tx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95996"/>
            <a:ext cx="9144000" cy="615553"/>
          </a:xfrm>
          <a:prstGeom prst="rect">
            <a:avLst/>
          </a:prstGeom>
          <a:noFill/>
        </p:spPr>
        <p:txBody>
          <a:bodyPr lIns="457200" rIns="457200" bIns="0" anchor="ctr"/>
          <a:lstStyle>
            <a:lvl1pPr>
              <a:defRPr sz="4000" b="0" i="0" baseline="0">
                <a:solidFill>
                  <a:schemeClr val="tx2"/>
                </a:solidFill>
                <a:latin typeface="Arial"/>
                <a:cs typeface="Kievit Offc Pro Medium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911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 rot="5400000" flipH="1" flipV="1">
            <a:off x="8417719" y="6468269"/>
            <a:ext cx="136525" cy="1587"/>
          </a:xfrm>
          <a:prstGeom prst="line">
            <a:avLst/>
          </a:prstGeom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1633538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2651760" cy="3749040"/>
          </a:xfrm>
          <a:prstGeom prst="rect">
            <a:avLst/>
          </a:prstGeom>
        </p:spPr>
        <p:txBody>
          <a:bodyPr rIns="0" bIns="0">
            <a:noAutofit/>
          </a:bodyPr>
          <a:lstStyle>
            <a:lvl1pPr marL="0" indent="0">
              <a:spcBef>
                <a:spcPts val="1000"/>
              </a:spcBef>
              <a:buNone/>
              <a:defRPr sz="2800" b="0" i="0">
                <a:solidFill>
                  <a:srgbClr val="1295D8"/>
                </a:solidFill>
                <a:latin typeface="Arial"/>
                <a:cs typeface="Arial"/>
              </a:defRPr>
            </a:lvl1pPr>
            <a:lvl2pPr marL="287338" marR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800">
                <a:solidFill>
                  <a:schemeClr val="tx2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bg2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bg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21"/>
          </p:nvPr>
        </p:nvSpPr>
        <p:spPr>
          <a:xfrm>
            <a:off x="3246532" y="762000"/>
            <a:ext cx="2651760" cy="3749040"/>
          </a:xfrm>
          <a:prstGeom prst="rect">
            <a:avLst/>
          </a:prstGeom>
        </p:spPr>
        <p:txBody>
          <a:bodyPr rIns="0" bIns="0">
            <a:noAutofit/>
          </a:bodyPr>
          <a:lstStyle>
            <a:lvl1pPr marL="0" indent="0">
              <a:spcBef>
                <a:spcPts val="1000"/>
              </a:spcBef>
              <a:buNone/>
              <a:defRPr sz="2800" b="0" i="0">
                <a:solidFill>
                  <a:srgbClr val="1295D8"/>
                </a:solidFill>
                <a:latin typeface="Arial"/>
                <a:cs typeface="Arial"/>
              </a:defRPr>
            </a:lvl1pPr>
            <a:lvl2pPr marL="287338" marR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800">
                <a:solidFill>
                  <a:schemeClr val="tx2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bg2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bg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22"/>
          </p:nvPr>
        </p:nvSpPr>
        <p:spPr>
          <a:xfrm>
            <a:off x="6035863" y="762000"/>
            <a:ext cx="2651760" cy="3749040"/>
          </a:xfrm>
          <a:prstGeom prst="rect">
            <a:avLst/>
          </a:prstGeom>
        </p:spPr>
        <p:txBody>
          <a:bodyPr rIns="0" bIns="0">
            <a:noAutofit/>
          </a:bodyPr>
          <a:lstStyle>
            <a:lvl1pPr marL="0" indent="0">
              <a:spcBef>
                <a:spcPts val="1000"/>
              </a:spcBef>
              <a:buNone/>
              <a:defRPr sz="2800" b="0" i="0">
                <a:solidFill>
                  <a:srgbClr val="1295D8"/>
                </a:solidFill>
                <a:latin typeface="Arial"/>
                <a:cs typeface="Arial"/>
              </a:defRPr>
            </a:lvl1pPr>
            <a:lvl2pPr marL="287338" marR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800">
                <a:solidFill>
                  <a:schemeClr val="tx2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bg2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bg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3"/>
          </p:nvPr>
        </p:nvSpPr>
        <p:spPr>
          <a:xfrm>
            <a:off x="7269163" y="6397625"/>
            <a:ext cx="1093787" cy="1381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900">
                <a:solidFill>
                  <a:srgbClr val="7F7F7F"/>
                </a:solidFill>
                <a:ea typeface="Arial" charset="0"/>
                <a:cs typeface="Arial" charset="0"/>
              </a:defRPr>
            </a:lvl1pPr>
          </a:lstStyle>
          <a:p>
            <a:fld id="{C711FE59-F26A-124A-B510-2522D0615DAE}" type="datetime1">
              <a:rPr lang="en-US" altLang="x-none"/>
              <a:pPr/>
              <a:t>3/31/20</a:t>
            </a:fld>
            <a:endParaRPr lang="en-US" altLang="x-none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24"/>
          </p:nvPr>
        </p:nvSpPr>
        <p:spPr>
          <a:xfrm>
            <a:off x="8601075" y="6397625"/>
            <a:ext cx="273050" cy="1381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900">
                <a:solidFill>
                  <a:srgbClr val="7F7F7F"/>
                </a:solidFill>
                <a:ea typeface="Arial" charset="0"/>
                <a:cs typeface="Arial" charset="0"/>
              </a:defRPr>
            </a:lvl1pPr>
          </a:lstStyle>
          <a:p>
            <a:fld id="{29F4218C-8D9F-0143-995C-B4B97544022E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675101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 rot="5400000" flipH="1" flipV="1">
            <a:off x="8417719" y="6468269"/>
            <a:ext cx="136525" cy="1587"/>
          </a:xfrm>
          <a:prstGeom prst="line">
            <a:avLst/>
          </a:prstGeom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1633538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ontent Placeholder 5"/>
          <p:cNvSpPr>
            <a:spLocks noGrp="1"/>
          </p:cNvSpPr>
          <p:nvPr>
            <p:ph sz="quarter" idx="13"/>
          </p:nvPr>
        </p:nvSpPr>
        <p:spPr>
          <a:xfrm>
            <a:off x="454881" y="762000"/>
            <a:ext cx="2651760" cy="3744649"/>
          </a:xfrm>
          <a:prstGeom prst="rect">
            <a:avLst/>
          </a:prstGeom>
        </p:spPr>
        <p:txBody>
          <a:bodyPr rIns="0" bIns="0">
            <a:noAutofit/>
          </a:bodyPr>
          <a:lstStyle>
            <a:lvl1pPr marL="0" indent="0">
              <a:buNone/>
              <a:defRPr sz="2800" baseline="0">
                <a:solidFill>
                  <a:srgbClr val="666666"/>
                </a:solidFill>
                <a:latin typeface="Arial"/>
                <a:cs typeface="Arial"/>
              </a:defRPr>
            </a:lvl1pPr>
            <a:lvl2pPr>
              <a:defRPr sz="2000">
                <a:solidFill>
                  <a:srgbClr val="0F7FC5"/>
                </a:solidFill>
              </a:defRPr>
            </a:lvl2pPr>
            <a:lvl3pPr>
              <a:defRPr sz="1800">
                <a:solidFill>
                  <a:srgbClr val="0F7FC5"/>
                </a:solidFill>
              </a:defRPr>
            </a:lvl3pPr>
            <a:lvl4pPr>
              <a:defRPr sz="1600">
                <a:solidFill>
                  <a:srgbClr val="0F7FC5"/>
                </a:solidFill>
              </a:defRPr>
            </a:lvl4pPr>
            <a:lvl5pPr>
              <a:defRPr sz="1600">
                <a:solidFill>
                  <a:srgbClr val="0F7FC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8" name="Content Placeholder 5"/>
          <p:cNvSpPr>
            <a:spLocks noGrp="1"/>
          </p:cNvSpPr>
          <p:nvPr>
            <p:ph sz="quarter" idx="19"/>
          </p:nvPr>
        </p:nvSpPr>
        <p:spPr>
          <a:xfrm>
            <a:off x="3245372" y="762000"/>
            <a:ext cx="2651760" cy="3744649"/>
          </a:xfrm>
          <a:prstGeom prst="rect">
            <a:avLst/>
          </a:prstGeom>
        </p:spPr>
        <p:txBody>
          <a:bodyPr rIns="0" bIns="0">
            <a:noAutofit/>
          </a:bodyPr>
          <a:lstStyle>
            <a:lvl1pPr marL="0" indent="0">
              <a:buNone/>
              <a:defRPr sz="2800">
                <a:solidFill>
                  <a:srgbClr val="666666"/>
                </a:solidFill>
                <a:latin typeface="Arial"/>
                <a:cs typeface="Arial"/>
              </a:defRPr>
            </a:lvl1pPr>
            <a:lvl2pPr>
              <a:defRPr sz="2000">
                <a:solidFill>
                  <a:srgbClr val="0F7FC5"/>
                </a:solidFill>
              </a:defRPr>
            </a:lvl2pPr>
            <a:lvl3pPr>
              <a:defRPr sz="1800">
                <a:solidFill>
                  <a:srgbClr val="0F7FC5"/>
                </a:solidFill>
              </a:defRPr>
            </a:lvl3pPr>
            <a:lvl4pPr>
              <a:defRPr sz="1600">
                <a:solidFill>
                  <a:srgbClr val="0F7FC5"/>
                </a:solidFill>
              </a:defRPr>
            </a:lvl4pPr>
            <a:lvl5pPr>
              <a:defRPr sz="1600">
                <a:solidFill>
                  <a:srgbClr val="0F7FC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Content Placeholder 5"/>
          <p:cNvSpPr>
            <a:spLocks noGrp="1"/>
          </p:cNvSpPr>
          <p:nvPr>
            <p:ph sz="quarter" idx="20"/>
          </p:nvPr>
        </p:nvSpPr>
        <p:spPr>
          <a:xfrm>
            <a:off x="6035863" y="762000"/>
            <a:ext cx="2651760" cy="3744649"/>
          </a:xfrm>
          <a:prstGeom prst="rect">
            <a:avLst/>
          </a:prstGeom>
        </p:spPr>
        <p:txBody>
          <a:bodyPr rIns="0" bIns="0">
            <a:noAutofit/>
          </a:bodyPr>
          <a:lstStyle>
            <a:lvl1pPr marL="0" indent="0">
              <a:buNone/>
              <a:defRPr sz="2800" b="0" i="0">
                <a:solidFill>
                  <a:srgbClr val="666666"/>
                </a:solidFill>
                <a:latin typeface="Arial"/>
                <a:cs typeface="Arial"/>
              </a:defRPr>
            </a:lvl1pPr>
            <a:lvl2pPr>
              <a:defRPr sz="2000">
                <a:solidFill>
                  <a:srgbClr val="0F7FC5"/>
                </a:solidFill>
              </a:defRPr>
            </a:lvl2pPr>
            <a:lvl3pPr>
              <a:defRPr sz="1800">
                <a:solidFill>
                  <a:srgbClr val="0F7FC5"/>
                </a:solidFill>
              </a:defRPr>
            </a:lvl3pPr>
            <a:lvl4pPr>
              <a:defRPr sz="1600">
                <a:solidFill>
                  <a:srgbClr val="0F7FC5"/>
                </a:solidFill>
              </a:defRPr>
            </a:lvl4pPr>
            <a:lvl5pPr>
              <a:defRPr sz="1600">
                <a:solidFill>
                  <a:srgbClr val="0F7FC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1"/>
          </p:nvPr>
        </p:nvSpPr>
        <p:spPr>
          <a:xfrm>
            <a:off x="7269163" y="6397625"/>
            <a:ext cx="1093787" cy="1381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900">
                <a:solidFill>
                  <a:srgbClr val="7F7F7F"/>
                </a:solidFill>
                <a:ea typeface="Arial" charset="0"/>
                <a:cs typeface="Arial" charset="0"/>
              </a:defRPr>
            </a:lvl1pPr>
          </a:lstStyle>
          <a:p>
            <a:fld id="{17B07926-68D0-4C4D-AE20-21A7F3883FC8}" type="datetime1">
              <a:rPr lang="en-US" altLang="x-none"/>
              <a:pPr/>
              <a:t>3/31/20</a:t>
            </a:fld>
            <a:endParaRPr lang="en-US" altLang="x-none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22"/>
          </p:nvPr>
        </p:nvSpPr>
        <p:spPr>
          <a:xfrm>
            <a:off x="8601075" y="6397625"/>
            <a:ext cx="273050" cy="1381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900">
                <a:solidFill>
                  <a:srgbClr val="7F7F7F"/>
                </a:solidFill>
                <a:ea typeface="Arial" charset="0"/>
                <a:cs typeface="Arial" charset="0"/>
              </a:defRPr>
            </a:lvl1pPr>
          </a:lstStyle>
          <a:p>
            <a:fld id="{8E473A7F-EFF1-CB4F-AEB5-96D6187DBB4D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886367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1633538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0" y="2395996"/>
            <a:ext cx="9144000" cy="615553"/>
          </a:xfrm>
          <a:prstGeom prst="rect">
            <a:avLst/>
          </a:prstGeom>
          <a:noFill/>
        </p:spPr>
        <p:txBody>
          <a:bodyPr lIns="457200" rIns="457200" bIns="0" anchor="ctr"/>
          <a:lstStyle>
            <a:lvl1pPr>
              <a:defRPr sz="4000" b="0" i="0" baseline="0">
                <a:solidFill>
                  <a:schemeClr val="tx2"/>
                </a:solidFill>
                <a:latin typeface="Arial"/>
                <a:cs typeface="Kievit Offc Pro Medium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43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1633538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 lIns="457200" rtlCol="0" anchor="ctr">
            <a:normAutofit/>
          </a:bodyPr>
          <a:lstStyle>
            <a:lvl1pPr marL="0" indent="0">
              <a:buNone/>
              <a:defRPr>
                <a:solidFill>
                  <a:schemeClr val="tx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Content Placeholder 5"/>
          <p:cNvSpPr>
            <a:spLocks noGrp="1"/>
          </p:cNvSpPr>
          <p:nvPr>
            <p:ph sz="quarter" idx="13"/>
          </p:nvPr>
        </p:nvSpPr>
        <p:spPr>
          <a:xfrm>
            <a:off x="454960" y="762000"/>
            <a:ext cx="5448080" cy="523220"/>
          </a:xfrm>
          <a:prstGeom prst="rect">
            <a:avLst/>
          </a:prstGeom>
        </p:spPr>
        <p:txBody>
          <a:bodyPr rIns="0" bIns="0">
            <a:spAutoFit/>
          </a:bodyPr>
          <a:lstStyle>
            <a:lvl1pPr marL="0" indent="0">
              <a:lnSpc>
                <a:spcPct val="82000"/>
              </a:lnSpc>
              <a:buNone/>
              <a:defRPr lang="en-US" sz="4000" b="1" i="0" baseline="0" smtClean="0">
                <a:solidFill>
                  <a:srgbClr val="1295D8"/>
                </a:solidFill>
                <a:latin typeface="Arial"/>
                <a:cs typeface="Kievit Offc Pro Medium"/>
              </a:defRPr>
            </a:lvl1pPr>
            <a:lvl2pPr>
              <a:defRPr sz="2000">
                <a:solidFill>
                  <a:srgbClr val="0F7FC5"/>
                </a:solidFill>
              </a:defRPr>
            </a:lvl2pPr>
            <a:lvl3pPr>
              <a:defRPr sz="1800">
                <a:solidFill>
                  <a:srgbClr val="0F7FC5"/>
                </a:solidFill>
              </a:defRPr>
            </a:lvl3pPr>
            <a:lvl4pPr>
              <a:defRPr sz="1600">
                <a:solidFill>
                  <a:srgbClr val="0F7FC5"/>
                </a:solidFill>
              </a:defRPr>
            </a:lvl4pPr>
            <a:lvl5pPr>
              <a:defRPr sz="1600">
                <a:solidFill>
                  <a:srgbClr val="0F7FC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229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1633538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 lIns="457200" rtlCol="0" anchor="ctr">
            <a:normAutofit/>
          </a:bodyPr>
          <a:lstStyle>
            <a:lvl1pPr marL="0" indent="0">
              <a:buFontTx/>
              <a:buNone/>
              <a:defRPr>
                <a:solidFill>
                  <a:schemeClr val="tx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quarter" idx="13"/>
          </p:nvPr>
        </p:nvSpPr>
        <p:spPr>
          <a:xfrm>
            <a:off x="479190" y="762000"/>
            <a:ext cx="5448080" cy="523220"/>
          </a:xfrm>
          <a:prstGeom prst="rect">
            <a:avLst/>
          </a:prstGeom>
        </p:spPr>
        <p:txBody>
          <a:bodyPr rIns="0" bIns="0">
            <a:spAutoFit/>
          </a:bodyPr>
          <a:lstStyle>
            <a:lvl1pPr marL="0" indent="0">
              <a:lnSpc>
                <a:spcPct val="82000"/>
              </a:lnSpc>
              <a:buNone/>
              <a:defRPr lang="en-US" sz="4000" b="1" i="0" baseline="0" smtClean="0">
                <a:solidFill>
                  <a:srgbClr val="1295D8"/>
                </a:solidFill>
                <a:latin typeface="Arial"/>
                <a:cs typeface="Arial"/>
              </a:defRPr>
            </a:lvl1pPr>
            <a:lvl2pPr>
              <a:defRPr sz="2000">
                <a:solidFill>
                  <a:srgbClr val="0F7FC5"/>
                </a:solidFill>
              </a:defRPr>
            </a:lvl2pPr>
            <a:lvl3pPr>
              <a:defRPr sz="1800">
                <a:solidFill>
                  <a:srgbClr val="0F7FC5"/>
                </a:solidFill>
              </a:defRPr>
            </a:lvl3pPr>
            <a:lvl4pPr>
              <a:defRPr sz="1600">
                <a:solidFill>
                  <a:srgbClr val="0F7FC5"/>
                </a:solidFill>
              </a:defRPr>
            </a:lvl4pPr>
            <a:lvl5pPr>
              <a:defRPr sz="1600">
                <a:solidFill>
                  <a:srgbClr val="0F7FC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39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 rot="5400000" flipH="1" flipV="1">
            <a:off x="8417719" y="6468269"/>
            <a:ext cx="136525" cy="1587"/>
          </a:xfrm>
          <a:prstGeom prst="line">
            <a:avLst/>
          </a:prstGeom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1633538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ontent Placeholder 5"/>
          <p:cNvSpPr>
            <a:spLocks noGrp="1"/>
          </p:cNvSpPr>
          <p:nvPr>
            <p:ph sz="quarter" idx="13"/>
          </p:nvPr>
        </p:nvSpPr>
        <p:spPr>
          <a:xfrm>
            <a:off x="479190" y="762000"/>
            <a:ext cx="5448080" cy="2542234"/>
          </a:xfrm>
          <a:prstGeom prst="rect">
            <a:avLst/>
          </a:prstGeom>
        </p:spPr>
        <p:txBody>
          <a:bodyPr rIns="0" bIns="0">
            <a:spAutoFit/>
          </a:bodyPr>
          <a:lstStyle>
            <a:lvl1pPr marL="0" indent="0">
              <a:lnSpc>
                <a:spcPct val="82000"/>
              </a:lnSpc>
              <a:buNone/>
              <a:defRPr lang="en-US" sz="4000" b="0" i="0" baseline="0" smtClean="0">
                <a:solidFill>
                  <a:srgbClr val="1295D8"/>
                </a:solidFill>
                <a:latin typeface="Arial"/>
                <a:cs typeface="Arial"/>
              </a:defRPr>
            </a:lvl1pPr>
            <a:lvl2pPr>
              <a:defRPr sz="2000">
                <a:solidFill>
                  <a:srgbClr val="0F7FC5"/>
                </a:solidFill>
              </a:defRPr>
            </a:lvl2pPr>
            <a:lvl3pPr>
              <a:defRPr sz="1800">
                <a:solidFill>
                  <a:srgbClr val="0F7FC5"/>
                </a:solidFill>
              </a:defRPr>
            </a:lvl3pPr>
            <a:lvl4pPr>
              <a:defRPr sz="1600">
                <a:solidFill>
                  <a:srgbClr val="0F7FC5"/>
                </a:solidFill>
              </a:defRPr>
            </a:lvl4pPr>
            <a:lvl5pPr>
              <a:defRPr sz="1600">
                <a:solidFill>
                  <a:srgbClr val="0F7FC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4"/>
          </p:nvPr>
        </p:nvSpPr>
        <p:spPr>
          <a:xfrm>
            <a:off x="7269163" y="6397625"/>
            <a:ext cx="1093787" cy="1381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900">
                <a:solidFill>
                  <a:srgbClr val="7F7F7F"/>
                </a:solidFill>
                <a:ea typeface="Arial" charset="0"/>
                <a:cs typeface="Arial" charset="0"/>
              </a:defRPr>
            </a:lvl1pPr>
          </a:lstStyle>
          <a:p>
            <a:fld id="{882DD784-8DD1-6F40-A72E-9446309BCDE3}" type="datetime1">
              <a:rPr lang="en-US" altLang="x-none"/>
              <a:pPr/>
              <a:t>3/31/20</a:t>
            </a:fld>
            <a:endParaRPr lang="en-US" altLang="x-non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8601075" y="6397625"/>
            <a:ext cx="273050" cy="138113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900" baseline="0">
                <a:solidFill>
                  <a:schemeClr val="bg2">
                    <a:lumMod val="50000"/>
                  </a:schemeClr>
                </a:solidFill>
                <a:latin typeface="Arial"/>
              </a:defRPr>
            </a:lvl1pPr>
          </a:lstStyle>
          <a:p>
            <a:pPr>
              <a:defRPr/>
            </a:pPr>
            <a:fld id="{39EDE3AC-36CF-E34C-BB34-42FDD66DC4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035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rot="5400000" flipH="1" flipV="1">
            <a:off x="8417719" y="6468269"/>
            <a:ext cx="136525" cy="1587"/>
          </a:xfrm>
          <a:prstGeom prst="line">
            <a:avLst/>
          </a:prstGeom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1633538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ontent Placeholder 5"/>
          <p:cNvSpPr>
            <a:spLocks noGrp="1"/>
          </p:cNvSpPr>
          <p:nvPr>
            <p:ph sz="quarter" idx="13"/>
          </p:nvPr>
        </p:nvSpPr>
        <p:spPr>
          <a:xfrm>
            <a:off x="455230" y="728168"/>
            <a:ext cx="5448080" cy="1027974"/>
          </a:xfrm>
          <a:prstGeom prst="rect">
            <a:avLst/>
          </a:prstGeom>
        </p:spPr>
        <p:txBody>
          <a:bodyPr rIns="0" bIns="0">
            <a:spAutoFit/>
          </a:bodyPr>
          <a:lstStyle>
            <a:lvl1pPr marL="0" indent="0">
              <a:lnSpc>
                <a:spcPct val="82000"/>
              </a:lnSpc>
              <a:buNone/>
              <a:defRPr lang="en-US" sz="4000" b="1" i="0" baseline="0" smtClean="0">
                <a:solidFill>
                  <a:srgbClr val="1295D8"/>
                </a:solidFill>
                <a:latin typeface="Arial"/>
                <a:cs typeface="Arial"/>
              </a:defRPr>
            </a:lvl1pPr>
            <a:lvl2pPr>
              <a:defRPr sz="2000">
                <a:solidFill>
                  <a:srgbClr val="0F7FC5"/>
                </a:solidFill>
              </a:defRPr>
            </a:lvl2pPr>
            <a:lvl3pPr>
              <a:defRPr sz="1800">
                <a:solidFill>
                  <a:srgbClr val="0F7FC5"/>
                </a:solidFill>
              </a:defRPr>
            </a:lvl3pPr>
            <a:lvl4pPr>
              <a:defRPr sz="1600">
                <a:solidFill>
                  <a:srgbClr val="0F7FC5"/>
                </a:solidFill>
              </a:defRPr>
            </a:lvl4pPr>
            <a:lvl5pPr>
              <a:defRPr sz="1600">
                <a:solidFill>
                  <a:srgbClr val="0F7FC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463824" y="1830552"/>
            <a:ext cx="5439486" cy="3759601"/>
          </a:xfrm>
          <a:prstGeom prst="rect">
            <a:avLst/>
          </a:prstGeom>
        </p:spPr>
        <p:txBody>
          <a:bodyPr rIns="0" bIns="0" rtlCol="0">
            <a:normAutofit/>
          </a:bodyPr>
          <a:lstStyle>
            <a:lvl1pPr marL="0" indent="0">
              <a:buNone/>
              <a:defRPr sz="2000">
                <a:solidFill>
                  <a:srgbClr val="999999"/>
                </a:solidFill>
              </a:defRPr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9"/>
          </p:nvPr>
        </p:nvSpPr>
        <p:spPr>
          <a:xfrm>
            <a:off x="7269163" y="6397625"/>
            <a:ext cx="1093787" cy="138113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2">
                    <a:lumMod val="50000"/>
                  </a:schemeClr>
                </a:solidFill>
                <a:latin typeface="Arial"/>
              </a:defRPr>
            </a:lvl1pPr>
          </a:lstStyle>
          <a:p>
            <a:pPr>
              <a:defRPr/>
            </a:pPr>
            <a:fld id="{18D72CE4-972E-3940-9901-C331E6963512}" type="datetime1">
              <a:rPr lang="en-US"/>
              <a:pPr>
                <a:defRPr/>
              </a:pPr>
              <a:t>3/31/20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0"/>
          </p:nvPr>
        </p:nvSpPr>
        <p:spPr>
          <a:xfrm>
            <a:off x="8601075" y="6397625"/>
            <a:ext cx="273050" cy="1381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900">
                <a:solidFill>
                  <a:srgbClr val="7F7F7F"/>
                </a:solidFill>
                <a:ea typeface="Arial" charset="0"/>
                <a:cs typeface="Arial" charset="0"/>
              </a:defRPr>
            </a:lvl1pPr>
          </a:lstStyle>
          <a:p>
            <a:fld id="{2EDC8BCD-476F-4F4B-8AD8-28598DE5D0BD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929176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 rot="5400000" flipH="1" flipV="1">
            <a:off x="8417719" y="6468269"/>
            <a:ext cx="136525" cy="1587"/>
          </a:xfrm>
          <a:prstGeom prst="line">
            <a:avLst/>
          </a:prstGeom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1633538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ontent Placeholder 5"/>
          <p:cNvSpPr>
            <a:spLocks noGrp="1"/>
          </p:cNvSpPr>
          <p:nvPr>
            <p:ph sz="quarter" idx="13"/>
          </p:nvPr>
        </p:nvSpPr>
        <p:spPr>
          <a:xfrm>
            <a:off x="479190" y="728168"/>
            <a:ext cx="5448080" cy="1027974"/>
          </a:xfrm>
          <a:prstGeom prst="rect">
            <a:avLst/>
          </a:prstGeom>
        </p:spPr>
        <p:txBody>
          <a:bodyPr rIns="0" bIns="0">
            <a:spAutoFit/>
          </a:bodyPr>
          <a:lstStyle>
            <a:lvl1pPr marL="0" indent="0">
              <a:lnSpc>
                <a:spcPct val="82000"/>
              </a:lnSpc>
              <a:buNone/>
              <a:defRPr lang="en-US" sz="4000" b="1" i="0" baseline="0" smtClean="0">
                <a:solidFill>
                  <a:srgbClr val="1295D8"/>
                </a:solidFill>
                <a:latin typeface="Arial"/>
                <a:cs typeface="Arial"/>
              </a:defRPr>
            </a:lvl1pPr>
            <a:lvl2pPr>
              <a:defRPr sz="2000">
                <a:solidFill>
                  <a:srgbClr val="0F7FC5"/>
                </a:solidFill>
              </a:defRPr>
            </a:lvl2pPr>
            <a:lvl3pPr>
              <a:defRPr sz="1800">
                <a:solidFill>
                  <a:srgbClr val="0F7FC5"/>
                </a:solidFill>
              </a:defRPr>
            </a:lvl3pPr>
            <a:lvl4pPr>
              <a:defRPr sz="1600">
                <a:solidFill>
                  <a:srgbClr val="0F7FC5"/>
                </a:solidFill>
              </a:defRPr>
            </a:lvl4pPr>
            <a:lvl5pPr>
              <a:defRPr sz="1600">
                <a:solidFill>
                  <a:srgbClr val="0F7FC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463824" y="2087545"/>
            <a:ext cx="4020590" cy="3759601"/>
          </a:xfrm>
          <a:prstGeom prst="rect">
            <a:avLst/>
          </a:prstGeom>
        </p:spPr>
        <p:txBody>
          <a:bodyPr rIns="0" bIns="0" rtlCol="0">
            <a:normAutofit/>
          </a:bodyPr>
          <a:lstStyle>
            <a:lvl1pPr marL="0" indent="0">
              <a:buNone/>
              <a:defRPr sz="2000">
                <a:solidFill>
                  <a:srgbClr val="999999"/>
                </a:solidFill>
              </a:defRPr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6" name="Chart Placeholder 12"/>
          <p:cNvSpPr>
            <a:spLocks noGrp="1"/>
          </p:cNvSpPr>
          <p:nvPr>
            <p:ph type="chart" sz="quarter" idx="19"/>
          </p:nvPr>
        </p:nvSpPr>
        <p:spPr>
          <a:xfrm>
            <a:off x="4624552" y="2087545"/>
            <a:ext cx="4020042" cy="3759601"/>
          </a:xfrm>
          <a:prstGeom prst="rect">
            <a:avLst/>
          </a:prstGeom>
        </p:spPr>
        <p:txBody>
          <a:bodyPr rIns="0" bIns="0" rtlCol="0">
            <a:normAutofit/>
          </a:bodyPr>
          <a:lstStyle>
            <a:lvl1pPr marL="0" indent="0">
              <a:buNone/>
              <a:defRPr sz="2000">
                <a:solidFill>
                  <a:srgbClr val="999999"/>
                </a:solidFill>
              </a:defRPr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0"/>
          </p:nvPr>
        </p:nvSpPr>
        <p:spPr>
          <a:xfrm>
            <a:off x="7269163" y="6397625"/>
            <a:ext cx="1093787" cy="1381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900">
                <a:solidFill>
                  <a:srgbClr val="7F7F7F"/>
                </a:solidFill>
                <a:ea typeface="Arial" charset="0"/>
                <a:cs typeface="Arial" charset="0"/>
              </a:defRPr>
            </a:lvl1pPr>
          </a:lstStyle>
          <a:p>
            <a:fld id="{33951B18-7814-494D-91CE-AD401F59ADA4}" type="datetime1">
              <a:rPr lang="en-US" altLang="x-none"/>
              <a:pPr/>
              <a:t>3/31/20</a:t>
            </a:fld>
            <a:endParaRPr lang="en-US" altLang="x-none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21"/>
          </p:nvPr>
        </p:nvSpPr>
        <p:spPr>
          <a:xfrm>
            <a:off x="8601075" y="6397625"/>
            <a:ext cx="273050" cy="1381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900">
                <a:solidFill>
                  <a:srgbClr val="7F7F7F"/>
                </a:solidFill>
                <a:ea typeface="Arial" charset="0"/>
                <a:cs typeface="Arial" charset="0"/>
              </a:defRPr>
            </a:lvl1pPr>
          </a:lstStyle>
          <a:p>
            <a:fld id="{59EFFF1A-AC41-1A49-971E-3A011138970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344918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/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 rot="5400000" flipH="1" flipV="1">
            <a:off x="8417719" y="6468269"/>
            <a:ext cx="136525" cy="1587"/>
          </a:xfrm>
          <a:prstGeom prst="line">
            <a:avLst/>
          </a:prstGeom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1633538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ontent Placeholder 5"/>
          <p:cNvSpPr>
            <a:spLocks noGrp="1"/>
          </p:cNvSpPr>
          <p:nvPr>
            <p:ph sz="quarter" idx="13"/>
          </p:nvPr>
        </p:nvSpPr>
        <p:spPr>
          <a:xfrm>
            <a:off x="454881" y="762000"/>
            <a:ext cx="5448080" cy="1027974"/>
          </a:xfrm>
          <a:prstGeom prst="rect">
            <a:avLst/>
          </a:prstGeom>
        </p:spPr>
        <p:txBody>
          <a:bodyPr rIns="0" bIns="0">
            <a:spAutoFit/>
          </a:bodyPr>
          <a:lstStyle>
            <a:lvl1pPr marL="0" indent="0">
              <a:lnSpc>
                <a:spcPct val="82000"/>
              </a:lnSpc>
              <a:buNone/>
              <a:defRPr lang="en-US" sz="4000" b="1" i="0" baseline="0" smtClean="0">
                <a:solidFill>
                  <a:srgbClr val="1295D8"/>
                </a:solidFill>
                <a:latin typeface="Arial"/>
                <a:cs typeface="Arial"/>
              </a:defRPr>
            </a:lvl1pPr>
            <a:lvl2pPr>
              <a:defRPr sz="2000">
                <a:solidFill>
                  <a:srgbClr val="0F7FC5"/>
                </a:solidFill>
              </a:defRPr>
            </a:lvl2pPr>
            <a:lvl3pPr>
              <a:defRPr sz="1800">
                <a:solidFill>
                  <a:srgbClr val="0F7FC5"/>
                </a:solidFill>
              </a:defRPr>
            </a:lvl3pPr>
            <a:lvl4pPr>
              <a:defRPr sz="1600">
                <a:solidFill>
                  <a:srgbClr val="0F7FC5"/>
                </a:solidFill>
              </a:defRPr>
            </a:lvl4pPr>
            <a:lvl5pPr>
              <a:defRPr sz="1600">
                <a:solidFill>
                  <a:srgbClr val="0F7FC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463825" y="2135351"/>
            <a:ext cx="5448080" cy="3759601"/>
          </a:xfrm>
          <a:prstGeom prst="rect">
            <a:avLst/>
          </a:prstGeom>
        </p:spPr>
        <p:txBody>
          <a:bodyPr rIns="0" bIns="0" rtlCol="0">
            <a:normAutofit/>
          </a:bodyPr>
          <a:lstStyle>
            <a:lvl1pPr marL="0" indent="0">
              <a:buNone/>
              <a:defRPr sz="2000">
                <a:solidFill>
                  <a:srgbClr val="999999"/>
                </a:solidFill>
              </a:defRPr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4" name="Content Placeholder 5"/>
          <p:cNvSpPr>
            <a:spLocks noGrp="1"/>
          </p:cNvSpPr>
          <p:nvPr>
            <p:ph sz="quarter" idx="20"/>
          </p:nvPr>
        </p:nvSpPr>
        <p:spPr>
          <a:xfrm>
            <a:off x="6035863" y="2135351"/>
            <a:ext cx="2651760" cy="3759601"/>
          </a:xfrm>
          <a:prstGeom prst="rect">
            <a:avLst/>
          </a:prstGeom>
        </p:spPr>
        <p:txBody>
          <a:bodyPr rIns="0" bIns="0">
            <a:noAutofit/>
          </a:bodyPr>
          <a:lstStyle>
            <a:lvl1pPr marL="0" indent="0">
              <a:spcBef>
                <a:spcPts val="0"/>
              </a:spcBef>
              <a:buNone/>
              <a:defRPr sz="2000" b="0" i="0" baseline="0">
                <a:solidFill>
                  <a:srgbClr val="666666"/>
                </a:solidFill>
                <a:latin typeface="Arial"/>
                <a:cs typeface="Arial"/>
              </a:defRPr>
            </a:lvl1pPr>
            <a:lvl2pPr>
              <a:defRPr sz="2000">
                <a:solidFill>
                  <a:srgbClr val="0F7FC5"/>
                </a:solidFill>
              </a:defRPr>
            </a:lvl2pPr>
            <a:lvl3pPr>
              <a:defRPr sz="1800">
                <a:solidFill>
                  <a:srgbClr val="0F7FC5"/>
                </a:solidFill>
              </a:defRPr>
            </a:lvl3pPr>
            <a:lvl4pPr>
              <a:defRPr sz="1600">
                <a:solidFill>
                  <a:srgbClr val="0F7FC5"/>
                </a:solidFill>
              </a:defRPr>
            </a:lvl4pPr>
            <a:lvl5pPr>
              <a:defRPr sz="1600">
                <a:solidFill>
                  <a:srgbClr val="0F7FC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1"/>
          </p:nvPr>
        </p:nvSpPr>
        <p:spPr>
          <a:xfrm>
            <a:off x="7269163" y="6397625"/>
            <a:ext cx="1093787" cy="1381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900">
                <a:solidFill>
                  <a:srgbClr val="7F7F7F"/>
                </a:solidFill>
                <a:ea typeface="Arial" charset="0"/>
                <a:cs typeface="Arial" charset="0"/>
              </a:defRPr>
            </a:lvl1pPr>
          </a:lstStyle>
          <a:p>
            <a:fld id="{B52CEDA6-A750-F24F-9260-33875FD8BE82}" type="datetime1">
              <a:rPr lang="en-US" altLang="x-none"/>
              <a:pPr/>
              <a:t>3/31/20</a:t>
            </a:fld>
            <a:endParaRPr lang="en-US" altLang="x-none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22"/>
          </p:nvPr>
        </p:nvSpPr>
        <p:spPr>
          <a:xfrm>
            <a:off x="8601075" y="6397625"/>
            <a:ext cx="273050" cy="1381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900">
                <a:solidFill>
                  <a:srgbClr val="7F7F7F"/>
                </a:solidFill>
                <a:ea typeface="Arial" charset="0"/>
                <a:cs typeface="Arial" charset="0"/>
              </a:defRPr>
            </a:lvl1pPr>
          </a:lstStyle>
          <a:p>
            <a:fld id="{61209C48-C929-9C41-B2D2-49E49F0D9029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769840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rot="5400000" flipH="1" flipV="1">
            <a:off x="8417719" y="6468269"/>
            <a:ext cx="136525" cy="1587"/>
          </a:xfrm>
          <a:prstGeom prst="line">
            <a:avLst/>
          </a:prstGeom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1633538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ontent Placeholder 5"/>
          <p:cNvSpPr>
            <a:spLocks noGrp="1"/>
          </p:cNvSpPr>
          <p:nvPr>
            <p:ph sz="quarter" idx="13"/>
          </p:nvPr>
        </p:nvSpPr>
        <p:spPr>
          <a:xfrm>
            <a:off x="454881" y="762000"/>
            <a:ext cx="5448080" cy="1027974"/>
          </a:xfrm>
          <a:prstGeom prst="rect">
            <a:avLst/>
          </a:prstGeom>
        </p:spPr>
        <p:txBody>
          <a:bodyPr rIns="0" bIns="0">
            <a:spAutoFit/>
          </a:bodyPr>
          <a:lstStyle>
            <a:lvl1pPr marL="0" indent="0">
              <a:lnSpc>
                <a:spcPct val="82000"/>
              </a:lnSpc>
              <a:buNone/>
              <a:defRPr lang="en-US" sz="4000" b="1" i="0" baseline="0" smtClean="0">
                <a:solidFill>
                  <a:srgbClr val="1295D8"/>
                </a:solidFill>
                <a:latin typeface="Arial"/>
                <a:cs typeface="Arial"/>
              </a:defRPr>
            </a:lvl1pPr>
            <a:lvl2pPr>
              <a:defRPr sz="2000">
                <a:solidFill>
                  <a:srgbClr val="0F7FC5"/>
                </a:solidFill>
              </a:defRPr>
            </a:lvl2pPr>
            <a:lvl3pPr>
              <a:defRPr sz="1800">
                <a:solidFill>
                  <a:srgbClr val="0F7FC5"/>
                </a:solidFill>
              </a:defRPr>
            </a:lvl3pPr>
            <a:lvl4pPr>
              <a:defRPr sz="1600">
                <a:solidFill>
                  <a:srgbClr val="0F7FC5"/>
                </a:solidFill>
              </a:defRPr>
            </a:lvl4pPr>
            <a:lvl5pPr>
              <a:defRPr sz="1600">
                <a:solidFill>
                  <a:srgbClr val="0F7FC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463125" y="2126591"/>
            <a:ext cx="5439836" cy="3768360"/>
          </a:xfrm>
          <a:prstGeom prst="rect">
            <a:avLst/>
          </a:prstGeom>
        </p:spPr>
        <p:txBody>
          <a:bodyPr rIns="0" bIns="0" rtlCol="0">
            <a:normAutofit/>
          </a:bodyPr>
          <a:lstStyle>
            <a:lvl1pPr marL="0" indent="0">
              <a:buFontTx/>
              <a:buNone/>
              <a:defRPr sz="2000" b="0" i="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20"/>
          </p:nvPr>
        </p:nvSpPr>
        <p:spPr>
          <a:xfrm>
            <a:off x="7269163" y="6397625"/>
            <a:ext cx="1093787" cy="1381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900">
                <a:solidFill>
                  <a:srgbClr val="7F7F7F"/>
                </a:solidFill>
                <a:ea typeface="Arial" charset="0"/>
                <a:cs typeface="Arial" charset="0"/>
              </a:defRPr>
            </a:lvl1pPr>
          </a:lstStyle>
          <a:p>
            <a:fld id="{AC1A2E26-E734-FF47-91E1-253938745817}" type="datetime1">
              <a:rPr lang="en-US" altLang="x-none"/>
              <a:pPr/>
              <a:t>3/31/20</a:t>
            </a:fld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1"/>
          </p:nvPr>
        </p:nvSpPr>
        <p:spPr>
          <a:xfrm>
            <a:off x="8601075" y="6397625"/>
            <a:ext cx="273050" cy="1381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900">
                <a:solidFill>
                  <a:srgbClr val="7F7F7F"/>
                </a:solidFill>
                <a:ea typeface="Arial" charset="0"/>
                <a:cs typeface="Arial" charset="0"/>
              </a:defRPr>
            </a:lvl1pPr>
          </a:lstStyle>
          <a:p>
            <a:fld id="{F3B46D6E-395C-5546-A8DF-F6899C66091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02835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 rot="5400000" flipH="1" flipV="1">
            <a:off x="8417719" y="6468269"/>
            <a:ext cx="136525" cy="1587"/>
          </a:xfrm>
          <a:prstGeom prst="line">
            <a:avLst/>
          </a:prstGeom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1633538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199" y="762000"/>
            <a:ext cx="5489903" cy="4873129"/>
          </a:xfrm>
          <a:prstGeom prst="rect">
            <a:avLst/>
          </a:prstGeom>
        </p:spPr>
        <p:txBody>
          <a:bodyPr rIns="0" bIns="0">
            <a:spAutoFit/>
          </a:bodyPr>
          <a:lstStyle>
            <a:lvl1pPr marL="0" indent="0">
              <a:spcBef>
                <a:spcPts val="2200"/>
              </a:spcBef>
              <a:spcAft>
                <a:spcPts val="0"/>
              </a:spcAft>
              <a:buNone/>
              <a:defRPr sz="2800" b="0" i="0">
                <a:solidFill>
                  <a:srgbClr val="1295D8"/>
                </a:solidFill>
                <a:latin typeface="Arial"/>
                <a:cs typeface="Arial"/>
              </a:defRPr>
            </a:lvl1pPr>
            <a:lvl2pPr marL="287338" marR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800">
                <a:solidFill>
                  <a:schemeClr val="tx2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bg2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bg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7269163" y="6397625"/>
            <a:ext cx="1093787" cy="1381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900">
                <a:solidFill>
                  <a:srgbClr val="7F7F7F"/>
                </a:solidFill>
                <a:ea typeface="Arial" charset="0"/>
                <a:cs typeface="Arial" charset="0"/>
              </a:defRPr>
            </a:lvl1pPr>
          </a:lstStyle>
          <a:p>
            <a:fld id="{1910D9E1-46D1-1645-B6B4-B6F711EEBC59}" type="datetime1">
              <a:rPr lang="en-US" altLang="x-none"/>
              <a:pPr/>
              <a:t>3/31/20</a:t>
            </a:fld>
            <a:endParaRPr lang="en-US" altLang="x-non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601075" y="6397625"/>
            <a:ext cx="273050" cy="1381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900">
                <a:solidFill>
                  <a:srgbClr val="7F7F7F"/>
                </a:solidFill>
                <a:ea typeface="Arial" charset="0"/>
                <a:cs typeface="Arial" charset="0"/>
              </a:defRPr>
            </a:lvl1pPr>
          </a:lstStyle>
          <a:p>
            <a:fld id="{E3D7A597-F290-E142-B027-E290C33A9CBE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954504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200">
            <a:alpha val="862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x-none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166938"/>
            <a:ext cx="8229600" cy="362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000" kern="1200">
          <a:solidFill>
            <a:srgbClr val="7E7E7E"/>
          </a:solidFill>
          <a:latin typeface="Arial"/>
          <a:ea typeface="Kievit Offc Pro Medium" charset="0"/>
          <a:cs typeface="Kievit Offc Pro Medium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7E7E7E"/>
          </a:solidFill>
          <a:latin typeface="Arial" charset="0"/>
          <a:ea typeface="Kievit Offc Pro Medium" charset="0"/>
          <a:cs typeface="Kievit Offc Pro Medium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7E7E7E"/>
          </a:solidFill>
          <a:latin typeface="Arial" charset="0"/>
          <a:ea typeface="Kievit Offc Pro Medium" charset="0"/>
          <a:cs typeface="Kievit Offc Pro Medium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7E7E7E"/>
          </a:solidFill>
          <a:latin typeface="Arial" charset="0"/>
          <a:ea typeface="Kievit Offc Pro Medium" charset="0"/>
          <a:cs typeface="Kievit Offc Pro Medium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7E7E7E"/>
          </a:solidFill>
          <a:latin typeface="Arial" charset="0"/>
          <a:ea typeface="Kievit Offc Pro Medium" charset="0"/>
          <a:cs typeface="Kievit Offc Pro Medium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7E7E7E"/>
          </a:solidFill>
          <a:latin typeface="Arial" charset="0"/>
          <a:ea typeface="Kievit Offc Pro Medium" charset="0"/>
          <a:cs typeface="Kievit Offc Pro Medium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7E7E7E"/>
          </a:solidFill>
          <a:latin typeface="Arial" charset="0"/>
          <a:ea typeface="Kievit Offc Pro Medium" charset="0"/>
          <a:cs typeface="Kievit Offc Pro Medium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7E7E7E"/>
          </a:solidFill>
          <a:latin typeface="Arial" charset="0"/>
          <a:ea typeface="Kievit Offc Pro Medium" charset="0"/>
          <a:cs typeface="Kievit Offc Pro Medium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7E7E7E"/>
          </a:solidFill>
          <a:latin typeface="Arial" charset="0"/>
          <a:ea typeface="Kievit Offc Pro Medium" charset="0"/>
          <a:cs typeface="Kievit Offc Pro Medium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666666"/>
          </a:solidFill>
          <a:latin typeface="Arial"/>
          <a:ea typeface="Arial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666666"/>
          </a:solidFill>
          <a:latin typeface="Arial"/>
          <a:ea typeface="Arial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666666"/>
          </a:solidFill>
          <a:latin typeface="Arial"/>
          <a:ea typeface="Arial" charset="0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666666"/>
          </a:solidFill>
          <a:latin typeface="Arial"/>
          <a:ea typeface="Arial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666666"/>
          </a:solidFill>
          <a:latin typeface="Arial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0" y="2711450"/>
            <a:ext cx="9144000" cy="615950"/>
          </a:xfrm>
        </p:spPr>
        <p:txBody>
          <a:bodyPr/>
          <a:lstStyle/>
          <a:p>
            <a:pPr eaLnBrk="1" hangingPunct="1"/>
            <a:r>
              <a:rPr lang="en-US" altLang="x-none">
                <a:latin typeface="Arial" charset="0"/>
                <a:cs typeface="Kievit Offc Pro Medium" charset="0"/>
              </a:rPr>
              <a:t>Opening Slide (change photo)</a:t>
            </a:r>
          </a:p>
        </p:txBody>
      </p:sp>
      <p:pic>
        <p:nvPicPr>
          <p:cNvPr id="1638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6178550"/>
            <a:ext cx="14303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Placeholder 6"/>
          <p:cNvPicPr>
            <a:picLocks noGrp="1" noChangeAspect="1"/>
          </p:cNvPicPr>
          <p:nvPr>
            <p:ph type="pic"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101600"/>
            <a:ext cx="9278938" cy="6959600"/>
          </a:xfrm>
        </p:spPr>
      </p:pic>
      <p:sp>
        <p:nvSpPr>
          <p:cNvPr id="2" name="Rectangle 1"/>
          <p:cNvSpPr/>
          <p:nvPr/>
        </p:nvSpPr>
        <p:spPr>
          <a:xfrm>
            <a:off x="209494" y="751039"/>
            <a:ext cx="8245312" cy="4132246"/>
          </a:xfrm>
          <a:prstGeom prst="rect">
            <a:avLst/>
          </a:prstGeom>
          <a:solidFill>
            <a:srgbClr val="129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390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5589588"/>
            <a:ext cx="28432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307318" y="154981"/>
            <a:ext cx="8664301" cy="522008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82880" rIns="182880" anchor="ctr">
            <a:spAutoFit/>
          </a:bodyPr>
          <a:lstStyle/>
          <a:p>
            <a:pPr eaLnBrk="1" fontAlgn="auto" hangingPunct="1">
              <a:lnSpc>
                <a:spcPts val="572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b="1" dirty="0">
              <a:ln>
                <a:solidFill>
                  <a:srgbClr val="FFFFFF"/>
                </a:solidFill>
              </a:ln>
            </a:endParaRPr>
          </a:p>
          <a:p>
            <a:pPr eaLnBrk="1" fontAlgn="auto" hangingPunct="1">
              <a:lnSpc>
                <a:spcPts val="572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4000" b="1" dirty="0">
                <a:ln>
                  <a:solidFill>
                    <a:srgbClr val="FFFFFF"/>
                  </a:solidFill>
                </a:ln>
              </a:rPr>
              <a:t>UC Global Health Day 2020: Virtual Conference Title Page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>
                <a:ln>
                  <a:solidFill>
                    <a:srgbClr val="FFFFFF"/>
                  </a:solidFill>
                </a:ln>
              </a:rPr>
              <a:t>-Poster title</a:t>
            </a:r>
            <a:br>
              <a:rPr lang="en-US" sz="2000" dirty="0">
                <a:ln>
                  <a:solidFill>
                    <a:srgbClr val="FFFFFF"/>
                  </a:solidFill>
                </a:ln>
              </a:rPr>
            </a:br>
            <a:r>
              <a:rPr lang="en-US" sz="2000" dirty="0">
                <a:ln>
                  <a:solidFill>
                    <a:srgbClr val="FFFFFF"/>
                  </a:solidFill>
                </a:ln>
              </a:rPr>
              <a:t>-Authors</a:t>
            </a:r>
            <a:br>
              <a:rPr lang="en-US" sz="2000" dirty="0">
                <a:ln>
                  <a:solidFill>
                    <a:srgbClr val="FFFFFF"/>
                  </a:solidFill>
                </a:ln>
              </a:rPr>
            </a:br>
            <a:r>
              <a:rPr lang="en-US" sz="2000" dirty="0">
                <a:ln>
                  <a:solidFill>
                    <a:srgbClr val="FFFFFF"/>
                  </a:solidFill>
                </a:ln>
              </a:rPr>
              <a:t>-UC Campus</a:t>
            </a:r>
            <a:br>
              <a:rPr lang="en-US" sz="2000" dirty="0">
                <a:ln>
                  <a:solidFill>
                    <a:srgbClr val="FFFFFF"/>
                  </a:solidFill>
                </a:ln>
              </a:rPr>
            </a:br>
            <a:endParaRPr lang="en-US" sz="2000" dirty="0">
              <a:ln>
                <a:solidFill>
                  <a:srgbClr val="FFFFFF"/>
                </a:solidFill>
              </a:ln>
            </a:endParaRPr>
          </a:p>
          <a:p>
            <a:pPr eaLnBrk="1" fontAlgn="auto" hangingPunct="1">
              <a:lnSpc>
                <a:spcPts val="572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b="1" dirty="0">
              <a:ln>
                <a:solidFill>
                  <a:srgbClr val="FFFFFF"/>
                </a:solidFill>
              </a:ln>
            </a:endParaRPr>
          </a:p>
          <a:p>
            <a:pPr eaLnBrk="1" fontAlgn="auto" hangingPunct="1">
              <a:lnSpc>
                <a:spcPts val="572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4000" b="1" dirty="0">
                <a:ln>
                  <a:solidFill>
                    <a:srgbClr val="FFFFFF"/>
                  </a:solidFill>
                </a:ln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91670" y="1237130"/>
            <a:ext cx="7605993" cy="1179810"/>
          </a:xfrm>
        </p:spPr>
        <p:txBody>
          <a:bodyPr rtlCol="0"/>
          <a:lstStyle/>
          <a:p>
            <a:pPr lvl="1" indent="0">
              <a:buNone/>
            </a:pPr>
            <a:endParaRPr lang="en-US" sz="800" dirty="0">
              <a:solidFill>
                <a:srgbClr val="666666"/>
              </a:solidFill>
            </a:endParaRPr>
          </a:p>
          <a:p>
            <a:endParaRPr lang="en-US" sz="1600" dirty="0">
              <a:solidFill>
                <a:srgbClr val="66666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666666"/>
              </a:solidFill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D991B0-7D39-F64B-AA8D-C4A997D513DD}" type="slidenum">
              <a:rPr lang="en-US" altLang="x-none" sz="900">
                <a:solidFill>
                  <a:srgbClr val="7F7F7F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x-none" sz="900">
              <a:solidFill>
                <a:srgbClr val="7F7F7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1970" y="467689"/>
            <a:ext cx="66710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1295D8"/>
                </a:solidFill>
              </a:rPr>
              <a:t>Abstract</a:t>
            </a:r>
          </a:p>
        </p:txBody>
      </p:sp>
    </p:spTree>
    <p:extLst>
      <p:ext uri="{BB962C8B-B14F-4D97-AF65-F5344CB8AC3E}">
        <p14:creationId xmlns:p14="http://schemas.microsoft.com/office/powerpoint/2010/main" val="379798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91670" y="1237130"/>
            <a:ext cx="7605993" cy="1179810"/>
          </a:xfrm>
        </p:spPr>
        <p:txBody>
          <a:bodyPr rtlCol="0"/>
          <a:lstStyle/>
          <a:p>
            <a:pPr lvl="1" indent="0">
              <a:buNone/>
            </a:pPr>
            <a:endParaRPr lang="en-US" sz="800" dirty="0">
              <a:solidFill>
                <a:srgbClr val="666666"/>
              </a:solidFill>
            </a:endParaRPr>
          </a:p>
          <a:p>
            <a:endParaRPr lang="en-US" sz="1600" dirty="0">
              <a:solidFill>
                <a:srgbClr val="66666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666666"/>
              </a:solidFill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D991B0-7D39-F64B-AA8D-C4A997D513DD}" type="slidenum">
              <a:rPr lang="en-US" altLang="x-none" sz="900">
                <a:solidFill>
                  <a:srgbClr val="7F7F7F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x-none" sz="900">
              <a:solidFill>
                <a:srgbClr val="7F7F7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1970" y="467689"/>
            <a:ext cx="66710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1295D8"/>
                </a:solidFill>
              </a:rPr>
              <a:t>Methodology</a:t>
            </a:r>
          </a:p>
        </p:txBody>
      </p:sp>
    </p:spTree>
    <p:extLst>
      <p:ext uri="{BB962C8B-B14F-4D97-AF65-F5344CB8AC3E}">
        <p14:creationId xmlns:p14="http://schemas.microsoft.com/office/powerpoint/2010/main" val="1806517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1253" y="1400331"/>
            <a:ext cx="7895571" cy="246221"/>
          </a:xfrm>
        </p:spPr>
        <p:txBody>
          <a:bodyPr rtlCol="0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666666"/>
              </a:solidFill>
            </a:endParaRPr>
          </a:p>
        </p:txBody>
      </p:sp>
      <p:sp>
        <p:nvSpPr>
          <p:cNvPr id="26626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E2D0F8-85BC-8F47-AE23-CB4EF08A58E2}" type="datetime1">
              <a:rPr lang="en-US" altLang="x-none" sz="900">
                <a:solidFill>
                  <a:srgbClr val="7F7F7F"/>
                </a:solidFill>
              </a:rPr>
              <a:pPr>
                <a:spcBef>
                  <a:spcPct val="0"/>
                </a:spcBef>
                <a:buFontTx/>
                <a:buNone/>
              </a:pPr>
              <a:t>3/31/20</a:t>
            </a:fld>
            <a:endParaRPr lang="en-US" altLang="x-none" sz="900">
              <a:solidFill>
                <a:srgbClr val="7F7F7F"/>
              </a:solidFill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D991B0-7D39-F64B-AA8D-C4A997D513DD}" type="slidenum">
              <a:rPr lang="en-US" altLang="x-none" sz="900">
                <a:solidFill>
                  <a:srgbClr val="7F7F7F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x-none" sz="900">
              <a:solidFill>
                <a:srgbClr val="7F7F7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0336" y="391605"/>
            <a:ext cx="75944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1295D8"/>
                </a:solidFill>
              </a:rPr>
              <a:t>Major Findings/Results</a:t>
            </a:r>
          </a:p>
        </p:txBody>
      </p:sp>
    </p:spTree>
    <p:extLst>
      <p:ext uri="{BB962C8B-B14F-4D97-AF65-F5344CB8AC3E}">
        <p14:creationId xmlns:p14="http://schemas.microsoft.com/office/powerpoint/2010/main" val="1829461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Date Placeholder 8"/>
          <p:cNvSpPr>
            <a:spLocks noGrp="1"/>
          </p:cNvSpPr>
          <p:nvPr>
            <p:ph type="dt" sz="quarter" idx="2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09D991-1AE0-4244-9E86-19B7ACC822D4}" type="datetime1">
              <a:rPr lang="en-US" altLang="x-none" sz="900">
                <a:solidFill>
                  <a:srgbClr val="7F7F7F"/>
                </a:solidFill>
              </a:rPr>
              <a:pPr>
                <a:spcBef>
                  <a:spcPct val="0"/>
                </a:spcBef>
                <a:buFontTx/>
                <a:buNone/>
              </a:pPr>
              <a:t>3/31/20</a:t>
            </a:fld>
            <a:endParaRPr lang="en-US" altLang="x-none" sz="900">
              <a:solidFill>
                <a:srgbClr val="7F7F7F"/>
              </a:solidFill>
            </a:endParaRPr>
          </a:p>
        </p:txBody>
      </p:sp>
      <p:sp>
        <p:nvSpPr>
          <p:cNvPr id="28677" name="Slide Number Placeholder 9"/>
          <p:cNvSpPr>
            <a:spLocks noGrp="1"/>
          </p:cNvSpPr>
          <p:nvPr>
            <p:ph type="sldNum" sz="quarter" idx="2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326572-A549-E247-8530-A362199D8285}" type="slidenum">
              <a:rPr lang="en-US" altLang="x-none" sz="900">
                <a:solidFill>
                  <a:srgbClr val="7F7F7F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x-none" sz="900">
              <a:solidFill>
                <a:srgbClr val="7F7F7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33F775-5279-774A-8D0B-CBE9B43E7281}"/>
              </a:ext>
            </a:extLst>
          </p:cNvPr>
          <p:cNvSpPr txBox="1"/>
          <p:nvPr/>
        </p:nvSpPr>
        <p:spPr>
          <a:xfrm>
            <a:off x="399248" y="639093"/>
            <a:ext cx="75944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1295D8"/>
                </a:solidFill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56359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t Placeholder 4"/>
          <p:cNvSpPr>
            <a:spLocks noGrp="1"/>
          </p:cNvSpPr>
          <p:nvPr>
            <p:ph sz="quarter" idx="13"/>
          </p:nvPr>
        </p:nvSpPr>
        <p:spPr>
          <a:xfrm>
            <a:off x="455613" y="489041"/>
            <a:ext cx="7716235" cy="504754"/>
          </a:xfrm>
        </p:spPr>
        <p:txBody>
          <a:bodyPr/>
          <a:lstStyle/>
          <a:p>
            <a:pPr eaLnBrk="1" hangingPunct="1"/>
            <a:r>
              <a:rPr lang="en-US" altLang="x-none" dirty="0">
                <a:latin typeface="Arial" charset="0"/>
                <a:cs typeface="Arial" charset="0"/>
              </a:rPr>
              <a:t>References</a:t>
            </a:r>
            <a:endParaRPr altLang="x-none" dirty="0">
              <a:latin typeface="Arial" charset="0"/>
              <a:cs typeface="Arial" charset="0"/>
            </a:endParaRPr>
          </a:p>
        </p:txBody>
      </p:sp>
      <p:sp>
        <p:nvSpPr>
          <p:cNvPr id="27651" name="Slide Number Placeholder 8"/>
          <p:cNvSpPr>
            <a:spLocks noGrp="1"/>
          </p:cNvSpPr>
          <p:nvPr>
            <p:ph type="sldNum" sz="quarter" idx="2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C64EA2-1B1B-3A46-B6E9-6FB92C6070FC}" type="slidenum">
              <a:rPr lang="en-US" altLang="x-none" sz="900">
                <a:solidFill>
                  <a:srgbClr val="7F7F7F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x-none" sz="900">
              <a:solidFill>
                <a:srgbClr val="7F7F7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PT template">
      <a:dk1>
        <a:srgbClr val="535353"/>
      </a:dk1>
      <a:lt1>
        <a:srgbClr val="FFFFFF"/>
      </a:lt1>
      <a:dk2>
        <a:srgbClr val="535353"/>
      </a:dk2>
      <a:lt2>
        <a:srgbClr val="FFFFFF"/>
      </a:lt2>
      <a:accent1>
        <a:srgbClr val="0F7EC5"/>
      </a:accent1>
      <a:accent2>
        <a:srgbClr val="11A1FF"/>
      </a:accent2>
      <a:accent3>
        <a:srgbClr val="FECB0A"/>
      </a:accent3>
      <a:accent4>
        <a:srgbClr val="FFF644"/>
      </a:accent4>
      <a:accent5>
        <a:srgbClr val="918577"/>
      </a:accent5>
      <a:accent6>
        <a:srgbClr val="0F0A4C"/>
      </a:accent6>
      <a:hlink>
        <a:srgbClr val="0B003E"/>
      </a:hlink>
      <a:folHlink>
        <a:srgbClr val="554B3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cghi_powerpoint5" id="{186CCDB7-96AE-A74E-A8B9-2DCE0578D44E}" vid="{08EF49D1-3009-6B41-9EA3-D6AAD759160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PPT template">
    <a:dk1>
      <a:srgbClr val="535353"/>
    </a:dk1>
    <a:lt1>
      <a:srgbClr val="FFFFFF"/>
    </a:lt1>
    <a:dk2>
      <a:srgbClr val="535353"/>
    </a:dk2>
    <a:lt2>
      <a:srgbClr val="FFFFFF"/>
    </a:lt2>
    <a:accent1>
      <a:srgbClr val="0F7EC5"/>
    </a:accent1>
    <a:accent2>
      <a:srgbClr val="11A1FF"/>
    </a:accent2>
    <a:accent3>
      <a:srgbClr val="FECB0A"/>
    </a:accent3>
    <a:accent4>
      <a:srgbClr val="FFF644"/>
    </a:accent4>
    <a:accent5>
      <a:srgbClr val="918577"/>
    </a:accent5>
    <a:accent6>
      <a:srgbClr val="0F0A4C"/>
    </a:accent6>
    <a:hlink>
      <a:srgbClr val="0B003E"/>
    </a:hlink>
    <a:folHlink>
      <a:srgbClr val="554B39"/>
    </a:folHlink>
  </a:clrScheme>
</a:themeOverride>
</file>

<file path=ppt/theme/themeOverride2.xml><?xml version="1.0" encoding="utf-8"?>
<a:themeOverride xmlns:a="http://schemas.openxmlformats.org/drawingml/2006/main">
  <a:clrScheme name="PPT template">
    <a:dk1>
      <a:srgbClr val="535353"/>
    </a:dk1>
    <a:lt1>
      <a:srgbClr val="FFFFFF"/>
    </a:lt1>
    <a:dk2>
      <a:srgbClr val="535353"/>
    </a:dk2>
    <a:lt2>
      <a:srgbClr val="FFFFFF"/>
    </a:lt2>
    <a:accent1>
      <a:srgbClr val="0F7EC5"/>
    </a:accent1>
    <a:accent2>
      <a:srgbClr val="11A1FF"/>
    </a:accent2>
    <a:accent3>
      <a:srgbClr val="FECB0A"/>
    </a:accent3>
    <a:accent4>
      <a:srgbClr val="FFF644"/>
    </a:accent4>
    <a:accent5>
      <a:srgbClr val="918577"/>
    </a:accent5>
    <a:accent6>
      <a:srgbClr val="0F0A4C"/>
    </a:accent6>
    <a:hlink>
      <a:srgbClr val="0B003E"/>
    </a:hlink>
    <a:folHlink>
      <a:srgbClr val="554B39"/>
    </a:folHlink>
  </a:clrScheme>
</a:themeOverride>
</file>

<file path=ppt/theme/themeOverride3.xml><?xml version="1.0" encoding="utf-8"?>
<a:themeOverride xmlns:a="http://schemas.openxmlformats.org/drawingml/2006/main">
  <a:clrScheme name="PPT template">
    <a:dk1>
      <a:srgbClr val="535353"/>
    </a:dk1>
    <a:lt1>
      <a:srgbClr val="FFFFFF"/>
    </a:lt1>
    <a:dk2>
      <a:srgbClr val="535353"/>
    </a:dk2>
    <a:lt2>
      <a:srgbClr val="FFFFFF"/>
    </a:lt2>
    <a:accent1>
      <a:srgbClr val="0F7EC5"/>
    </a:accent1>
    <a:accent2>
      <a:srgbClr val="11A1FF"/>
    </a:accent2>
    <a:accent3>
      <a:srgbClr val="FECB0A"/>
    </a:accent3>
    <a:accent4>
      <a:srgbClr val="FFF644"/>
    </a:accent4>
    <a:accent5>
      <a:srgbClr val="918577"/>
    </a:accent5>
    <a:accent6>
      <a:srgbClr val="0F0A4C"/>
    </a:accent6>
    <a:hlink>
      <a:srgbClr val="0B003E"/>
    </a:hlink>
    <a:folHlink>
      <a:srgbClr val="554B39"/>
    </a:folHlink>
  </a:clrScheme>
</a:themeOverride>
</file>

<file path=ppt/theme/themeOverride4.xml><?xml version="1.0" encoding="utf-8"?>
<a:themeOverride xmlns:a="http://schemas.openxmlformats.org/drawingml/2006/main">
  <a:clrScheme name="PPT template">
    <a:dk1>
      <a:srgbClr val="535353"/>
    </a:dk1>
    <a:lt1>
      <a:srgbClr val="FFFFFF"/>
    </a:lt1>
    <a:dk2>
      <a:srgbClr val="535353"/>
    </a:dk2>
    <a:lt2>
      <a:srgbClr val="FFFFFF"/>
    </a:lt2>
    <a:accent1>
      <a:srgbClr val="0F7EC5"/>
    </a:accent1>
    <a:accent2>
      <a:srgbClr val="11A1FF"/>
    </a:accent2>
    <a:accent3>
      <a:srgbClr val="FECB0A"/>
    </a:accent3>
    <a:accent4>
      <a:srgbClr val="FFF644"/>
    </a:accent4>
    <a:accent5>
      <a:srgbClr val="918577"/>
    </a:accent5>
    <a:accent6>
      <a:srgbClr val="0F0A4C"/>
    </a:accent6>
    <a:hlink>
      <a:srgbClr val="0B003E"/>
    </a:hlink>
    <a:folHlink>
      <a:srgbClr val="554B39"/>
    </a:folHlink>
  </a:clrScheme>
</a:themeOverride>
</file>

<file path=ppt/theme/themeOverride5.xml><?xml version="1.0" encoding="utf-8"?>
<a:themeOverride xmlns:a="http://schemas.openxmlformats.org/drawingml/2006/main">
  <a:clrScheme name="PPT template">
    <a:dk1>
      <a:srgbClr val="535353"/>
    </a:dk1>
    <a:lt1>
      <a:srgbClr val="FFFFFF"/>
    </a:lt1>
    <a:dk2>
      <a:srgbClr val="535353"/>
    </a:dk2>
    <a:lt2>
      <a:srgbClr val="FFFFFF"/>
    </a:lt2>
    <a:accent1>
      <a:srgbClr val="0F7EC5"/>
    </a:accent1>
    <a:accent2>
      <a:srgbClr val="11A1FF"/>
    </a:accent2>
    <a:accent3>
      <a:srgbClr val="FECB0A"/>
    </a:accent3>
    <a:accent4>
      <a:srgbClr val="FFF644"/>
    </a:accent4>
    <a:accent5>
      <a:srgbClr val="918577"/>
    </a:accent5>
    <a:accent6>
      <a:srgbClr val="0F0A4C"/>
    </a:accent6>
    <a:hlink>
      <a:srgbClr val="0B003E"/>
    </a:hlink>
    <a:folHlink>
      <a:srgbClr val="554B39"/>
    </a:folHlink>
  </a:clrScheme>
</a:themeOverride>
</file>

<file path=ppt/theme/themeOverride6.xml><?xml version="1.0" encoding="utf-8"?>
<a:themeOverride xmlns:a="http://schemas.openxmlformats.org/drawingml/2006/main">
  <a:clrScheme name="PPT template">
    <a:dk1>
      <a:srgbClr val="535353"/>
    </a:dk1>
    <a:lt1>
      <a:srgbClr val="FFFFFF"/>
    </a:lt1>
    <a:dk2>
      <a:srgbClr val="535353"/>
    </a:dk2>
    <a:lt2>
      <a:srgbClr val="FFFFFF"/>
    </a:lt2>
    <a:accent1>
      <a:srgbClr val="0F7EC5"/>
    </a:accent1>
    <a:accent2>
      <a:srgbClr val="11A1FF"/>
    </a:accent2>
    <a:accent3>
      <a:srgbClr val="FECB0A"/>
    </a:accent3>
    <a:accent4>
      <a:srgbClr val="FFF644"/>
    </a:accent4>
    <a:accent5>
      <a:srgbClr val="918577"/>
    </a:accent5>
    <a:accent6>
      <a:srgbClr val="0F0A4C"/>
    </a:accent6>
    <a:hlink>
      <a:srgbClr val="0B003E"/>
    </a:hlink>
    <a:folHlink>
      <a:srgbClr val="554B39"/>
    </a:folHlink>
  </a:clrScheme>
</a:themeOverride>
</file>

<file path=ppt/theme/themeOverride7.xml><?xml version="1.0" encoding="utf-8"?>
<a:themeOverride xmlns:a="http://schemas.openxmlformats.org/drawingml/2006/main">
  <a:clrScheme name="PPT template">
    <a:dk1>
      <a:srgbClr val="535353"/>
    </a:dk1>
    <a:lt1>
      <a:srgbClr val="FFFFFF"/>
    </a:lt1>
    <a:dk2>
      <a:srgbClr val="535353"/>
    </a:dk2>
    <a:lt2>
      <a:srgbClr val="FFFFFF"/>
    </a:lt2>
    <a:accent1>
      <a:srgbClr val="0F7EC5"/>
    </a:accent1>
    <a:accent2>
      <a:srgbClr val="11A1FF"/>
    </a:accent2>
    <a:accent3>
      <a:srgbClr val="FECB0A"/>
    </a:accent3>
    <a:accent4>
      <a:srgbClr val="FFF644"/>
    </a:accent4>
    <a:accent5>
      <a:srgbClr val="918577"/>
    </a:accent5>
    <a:accent6>
      <a:srgbClr val="0F0A4C"/>
    </a:accent6>
    <a:hlink>
      <a:srgbClr val="0B003E"/>
    </a:hlink>
    <a:folHlink>
      <a:srgbClr val="554B39"/>
    </a:folHlink>
  </a:clrScheme>
</a:themeOverride>
</file>

<file path=ppt/theme/themeOverride8.xml><?xml version="1.0" encoding="utf-8"?>
<a:themeOverride xmlns:a="http://schemas.openxmlformats.org/drawingml/2006/main">
  <a:clrScheme name="PPT template">
    <a:dk1>
      <a:srgbClr val="535353"/>
    </a:dk1>
    <a:lt1>
      <a:srgbClr val="FFFFFF"/>
    </a:lt1>
    <a:dk2>
      <a:srgbClr val="535353"/>
    </a:dk2>
    <a:lt2>
      <a:srgbClr val="FFFFFF"/>
    </a:lt2>
    <a:accent1>
      <a:srgbClr val="0F7EC5"/>
    </a:accent1>
    <a:accent2>
      <a:srgbClr val="11A1FF"/>
    </a:accent2>
    <a:accent3>
      <a:srgbClr val="FECB0A"/>
    </a:accent3>
    <a:accent4>
      <a:srgbClr val="FFF644"/>
    </a:accent4>
    <a:accent5>
      <a:srgbClr val="918577"/>
    </a:accent5>
    <a:accent6>
      <a:srgbClr val="0F0A4C"/>
    </a:accent6>
    <a:hlink>
      <a:srgbClr val="0B003E"/>
    </a:hlink>
    <a:folHlink>
      <a:srgbClr val="554B3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ucghi_powerpoint6</Template>
  <TotalTime>2561</TotalTime>
  <Words>49</Words>
  <Application>Microsoft Macintosh PowerPoint</Application>
  <PresentationFormat>On-screen Show (4:3)</PresentationFormat>
  <Paragraphs>26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Opening Slide (change photo)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UCSF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Slide (change photo)</dc:title>
  <dc:creator>Gibeson, Vanessa</dc:creator>
  <cp:lastModifiedBy>Alexis Stanley</cp:lastModifiedBy>
  <cp:revision>73</cp:revision>
  <cp:lastPrinted>2011-06-29T23:27:19Z</cp:lastPrinted>
  <dcterms:created xsi:type="dcterms:W3CDTF">2018-07-11T22:19:36Z</dcterms:created>
  <dcterms:modified xsi:type="dcterms:W3CDTF">2020-04-01T19:07:36Z</dcterms:modified>
</cp:coreProperties>
</file>